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62" r:id="rId5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Ufgm8dGLBq27Ov6aF2M8gGCY5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416F00-FB32-416C-B925-FD090B5866B0}">
  <a:tblStyle styleId="{CD416F00-FB32-416C-B925-FD090B5866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16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ollin" userId="206895db-c102-4d56-9d10-a55e90a29f8e" providerId="ADAL" clId="{40F6B00D-CB88-4B23-AAAB-6472E85D88A3}"/>
    <pc:docChg chg="delSld">
      <pc:chgData name="Alex Dollin" userId="206895db-c102-4d56-9d10-a55e90a29f8e" providerId="ADAL" clId="{40F6B00D-CB88-4B23-AAAB-6472E85D88A3}" dt="2023-09-06T12:16:24.765" v="8" actId="2696"/>
      <pc:docMkLst>
        <pc:docMk/>
      </pc:docMkLst>
      <pc:sldChg chg="del">
        <pc:chgData name="Alex Dollin" userId="206895db-c102-4d56-9d10-a55e90a29f8e" providerId="ADAL" clId="{40F6B00D-CB88-4B23-AAAB-6472E85D88A3}" dt="2023-09-06T12:16:18.024" v="0" actId="2696"/>
        <pc:sldMkLst>
          <pc:docMk/>
          <pc:sldMk cId="0" sldId="256"/>
        </pc:sldMkLst>
      </pc:sldChg>
      <pc:sldChg chg="del">
        <pc:chgData name="Alex Dollin" userId="206895db-c102-4d56-9d10-a55e90a29f8e" providerId="ADAL" clId="{40F6B00D-CB88-4B23-AAAB-6472E85D88A3}" dt="2023-09-06T12:16:18.255" v="2" actId="2696"/>
        <pc:sldMkLst>
          <pc:docMk/>
          <pc:sldMk cId="0" sldId="257"/>
        </pc:sldMkLst>
      </pc:sldChg>
      <pc:sldChg chg="del">
        <pc:chgData name="Alex Dollin" userId="206895db-c102-4d56-9d10-a55e90a29f8e" providerId="ADAL" clId="{40F6B00D-CB88-4B23-AAAB-6472E85D88A3}" dt="2023-09-06T12:16:18.842" v="4" actId="2696"/>
        <pc:sldMkLst>
          <pc:docMk/>
          <pc:sldMk cId="0" sldId="258"/>
        </pc:sldMkLst>
      </pc:sldChg>
      <pc:sldChg chg="del">
        <pc:chgData name="Alex Dollin" userId="206895db-c102-4d56-9d10-a55e90a29f8e" providerId="ADAL" clId="{40F6B00D-CB88-4B23-AAAB-6472E85D88A3}" dt="2023-09-06T12:16:19.622" v="5" actId="2696"/>
        <pc:sldMkLst>
          <pc:docMk/>
          <pc:sldMk cId="0" sldId="259"/>
        </pc:sldMkLst>
      </pc:sldChg>
      <pc:sldChg chg="del">
        <pc:chgData name="Alex Dollin" userId="206895db-c102-4d56-9d10-a55e90a29f8e" providerId="ADAL" clId="{40F6B00D-CB88-4B23-AAAB-6472E85D88A3}" dt="2023-09-06T12:16:20.740" v="6" actId="2696"/>
        <pc:sldMkLst>
          <pc:docMk/>
          <pc:sldMk cId="0" sldId="260"/>
        </pc:sldMkLst>
      </pc:sldChg>
      <pc:sldChg chg="del">
        <pc:chgData name="Alex Dollin" userId="206895db-c102-4d56-9d10-a55e90a29f8e" providerId="ADAL" clId="{40F6B00D-CB88-4B23-AAAB-6472E85D88A3}" dt="2023-09-06T12:16:21.813" v="7" actId="2696"/>
        <pc:sldMkLst>
          <pc:docMk/>
          <pc:sldMk cId="0" sldId="261"/>
        </pc:sldMkLst>
      </pc:sldChg>
      <pc:sldChg chg="del">
        <pc:chgData name="Alex Dollin" userId="206895db-c102-4d56-9d10-a55e90a29f8e" providerId="ADAL" clId="{40F6B00D-CB88-4B23-AAAB-6472E85D88A3}" dt="2023-09-06T12:16:24.765" v="8" actId="2696"/>
        <pc:sldMkLst>
          <pc:docMk/>
          <pc:sldMk cId="0" sldId="263"/>
        </pc:sldMkLst>
      </pc:sldChg>
      <pc:sldMasterChg chg="delSldLayout">
        <pc:chgData name="Alex Dollin" userId="206895db-c102-4d56-9d10-a55e90a29f8e" providerId="ADAL" clId="{40F6B00D-CB88-4B23-AAAB-6472E85D88A3}" dt="2023-09-06T12:16:18.255" v="3" actId="2696"/>
        <pc:sldMasterMkLst>
          <pc:docMk/>
          <pc:sldMasterMk cId="0" sldId="2147483648"/>
        </pc:sldMasterMkLst>
        <pc:sldLayoutChg chg="del">
          <pc:chgData name="Alex Dollin" userId="206895db-c102-4d56-9d10-a55e90a29f8e" providerId="ADAL" clId="{40F6B00D-CB88-4B23-AAAB-6472E85D88A3}" dt="2023-09-06T12:16:18.032" v="1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Alex Dollin" userId="206895db-c102-4d56-9d10-a55e90a29f8e" providerId="ADAL" clId="{40F6B00D-CB88-4B23-AAAB-6472E85D88A3}" dt="2023-09-06T12:16:18.255" v="3" actId="2696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25" name="Google Shape;25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57984" y="0"/>
              <a:ext cx="2858400" cy="2122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Google Shape;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8635" y="0"/>
            <a:ext cx="2757600" cy="20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8635" y="2036066"/>
            <a:ext cx="275760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8635" y="34775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8635" y="49156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8635" y="6365084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20892" y="7829987"/>
            <a:ext cx="1486800" cy="13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9740" y="93606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>
            <a:spLocks noGrp="1"/>
          </p:cNvSpPr>
          <p:nvPr>
            <p:ph type="pic" idx="2"/>
          </p:nvPr>
        </p:nvSpPr>
        <p:spPr>
          <a:xfrm>
            <a:off x="2425631" y="91896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39" name="Google Shape;39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2405424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8"/>
          <p:cNvSpPr>
            <a:spLocks noGrp="1"/>
          </p:cNvSpPr>
          <p:nvPr>
            <p:ph type="pic" idx="3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1" name="Google Shape;41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4352" y="384885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8"/>
          <p:cNvSpPr>
            <a:spLocks noGrp="1"/>
          </p:cNvSpPr>
          <p:nvPr>
            <p:ph type="pic" idx="4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3" name="Google Shape;4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529227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8"/>
          <p:cNvSpPr>
            <a:spLocks noGrp="1"/>
          </p:cNvSpPr>
          <p:nvPr>
            <p:ph type="pic" idx="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5" name="Google Shape;4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672648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>
            <a:spLocks noGrp="1"/>
          </p:cNvSpPr>
          <p:nvPr>
            <p:ph type="pic" idx="6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7" name="Google Shape;47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81048" y="12498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81048" y="26982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048" y="41466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1048" y="55950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81048" y="7043435"/>
            <a:ext cx="378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245313" y="267974"/>
            <a:ext cx="2260112" cy="92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5167711" y="189566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7"/>
          </p:nvPr>
        </p:nvSpPr>
        <p:spPr>
          <a:xfrm>
            <a:off x="5170254" y="2204149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8"/>
          </p:nvPr>
        </p:nvSpPr>
        <p:spPr>
          <a:xfrm>
            <a:off x="5167711" y="33435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9"/>
          </p:nvPr>
        </p:nvSpPr>
        <p:spPr>
          <a:xfrm>
            <a:off x="5170254" y="365206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3"/>
          </p:nvPr>
        </p:nvSpPr>
        <p:spPr>
          <a:xfrm>
            <a:off x="5167711" y="479148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4"/>
          </p:nvPr>
        </p:nvSpPr>
        <p:spPr>
          <a:xfrm>
            <a:off x="5170254" y="509997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5"/>
          </p:nvPr>
        </p:nvSpPr>
        <p:spPr>
          <a:xfrm>
            <a:off x="5167711" y="6239394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6"/>
          </p:nvPr>
        </p:nvSpPr>
        <p:spPr>
          <a:xfrm>
            <a:off x="5170254" y="6547882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7"/>
          </p:nvPr>
        </p:nvSpPr>
        <p:spPr>
          <a:xfrm>
            <a:off x="5167711" y="7687306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8"/>
          </p:nvPr>
        </p:nvSpPr>
        <p:spPr>
          <a:xfrm>
            <a:off x="5170254" y="79957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9"/>
          </p:nvPr>
        </p:nvSpPr>
        <p:spPr>
          <a:xfrm>
            <a:off x="777302" y="117508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0"/>
          </p:nvPr>
        </p:nvSpPr>
        <p:spPr>
          <a:xfrm>
            <a:off x="283934" y="14791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1"/>
          </p:nvPr>
        </p:nvSpPr>
        <p:spPr>
          <a:xfrm>
            <a:off x="777302" y="2627477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2"/>
          </p:nvPr>
        </p:nvSpPr>
        <p:spPr>
          <a:xfrm>
            <a:off x="283934" y="2931590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23"/>
          </p:nvPr>
        </p:nvSpPr>
        <p:spPr>
          <a:xfrm>
            <a:off x="777302" y="40798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4"/>
          </p:nvPr>
        </p:nvSpPr>
        <p:spPr>
          <a:xfrm>
            <a:off x="283934" y="438398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5"/>
          </p:nvPr>
        </p:nvSpPr>
        <p:spPr>
          <a:xfrm>
            <a:off x="777302" y="5532269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6"/>
          </p:nvPr>
        </p:nvSpPr>
        <p:spPr>
          <a:xfrm>
            <a:off x="283934" y="583638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7"/>
          </p:nvPr>
        </p:nvSpPr>
        <p:spPr>
          <a:xfrm>
            <a:off x="777302" y="6984665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8"/>
          </p:nvPr>
        </p:nvSpPr>
        <p:spPr>
          <a:xfrm>
            <a:off x="283934" y="7288777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9"/>
          </p:nvPr>
        </p:nvSpPr>
        <p:spPr>
          <a:xfrm>
            <a:off x="284434" y="7976773"/>
            <a:ext cx="1407768" cy="82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31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145600" y="0"/>
            <a:ext cx="2566800" cy="20603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>
            <a:spLocks noGrp="1"/>
          </p:cNvSpPr>
          <p:nvPr>
            <p:ph type="pic" idx="30"/>
          </p:nvPr>
        </p:nvSpPr>
        <p:spPr>
          <a:xfrm>
            <a:off x="1256502" y="7687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>
            <a:spLocks noGrp="1"/>
          </p:cNvSpPr>
          <p:nvPr>
            <p:ph type="pic" idx="31"/>
          </p:nvPr>
        </p:nvSpPr>
        <p:spPr>
          <a:xfrm>
            <a:off x="1256502" y="22141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8"/>
          <p:cNvSpPr>
            <a:spLocks noGrp="1"/>
          </p:cNvSpPr>
          <p:nvPr>
            <p:ph type="pic" idx="32"/>
          </p:nvPr>
        </p:nvSpPr>
        <p:spPr>
          <a:xfrm>
            <a:off x="1256502" y="36595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>
            <a:spLocks noGrp="1"/>
          </p:cNvSpPr>
          <p:nvPr>
            <p:ph type="pic" idx="33"/>
          </p:nvPr>
        </p:nvSpPr>
        <p:spPr>
          <a:xfrm>
            <a:off x="1256502" y="51049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8"/>
          <p:cNvSpPr>
            <a:spLocks noGrp="1"/>
          </p:cNvSpPr>
          <p:nvPr>
            <p:ph type="pic" idx="34"/>
          </p:nvPr>
        </p:nvSpPr>
        <p:spPr>
          <a:xfrm>
            <a:off x="1256502" y="6550307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8"/>
          <p:cNvSpPr>
            <a:spLocks noGrp="1"/>
          </p:cNvSpPr>
          <p:nvPr>
            <p:ph type="pic" idx="35"/>
          </p:nvPr>
        </p:nvSpPr>
        <p:spPr>
          <a:xfrm>
            <a:off x="5170254" y="14661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>
            <a:spLocks noGrp="1"/>
          </p:cNvSpPr>
          <p:nvPr>
            <p:ph type="pic" idx="36"/>
          </p:nvPr>
        </p:nvSpPr>
        <p:spPr>
          <a:xfrm>
            <a:off x="5170254" y="29115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>
            <a:spLocks noGrp="1"/>
          </p:cNvSpPr>
          <p:nvPr>
            <p:ph type="pic" idx="37"/>
          </p:nvPr>
        </p:nvSpPr>
        <p:spPr>
          <a:xfrm>
            <a:off x="5170254" y="43569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8"/>
          <p:cNvSpPr>
            <a:spLocks noGrp="1"/>
          </p:cNvSpPr>
          <p:nvPr>
            <p:ph type="pic" idx="38"/>
          </p:nvPr>
        </p:nvSpPr>
        <p:spPr>
          <a:xfrm>
            <a:off x="5170254" y="58023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8"/>
          <p:cNvSpPr>
            <a:spLocks noGrp="1"/>
          </p:cNvSpPr>
          <p:nvPr>
            <p:ph type="pic" idx="39"/>
          </p:nvPr>
        </p:nvSpPr>
        <p:spPr>
          <a:xfrm>
            <a:off x="5170254" y="7247756"/>
            <a:ext cx="439200" cy="43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579416" y="197931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579416" y="3417351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79416" y="4866035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2832" y="5009312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8738" y="355506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0875" y="3107912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/>
          <p:cNvSpPr>
            <a:spLocks noGrp="1"/>
          </p:cNvSpPr>
          <p:nvPr>
            <p:ph type="pic" idx="40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2" name="Google Shape;92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9092" y="454762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>
            <a:spLocks noGrp="1"/>
          </p:cNvSpPr>
          <p:nvPr>
            <p:ph type="pic" idx="41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4" name="Google Shape;94;p2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579416" y="631752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4757" y="599685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>
            <a:spLocks noGrp="1"/>
          </p:cNvSpPr>
          <p:nvPr>
            <p:ph type="pic" idx="42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7" name="Google Shape;97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579416" y="7765280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7308" y="7446089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>
            <a:spLocks noGrp="1"/>
          </p:cNvSpPr>
          <p:nvPr>
            <p:ph type="pic" idx="43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100" name="Google Shape;100;p2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25663" y="7822765"/>
            <a:ext cx="1296000" cy="13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3339" y="644364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5600" y="2140857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2879" y="165731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>
            <a:spLocks noGrp="1"/>
          </p:cNvSpPr>
          <p:nvPr>
            <p:ph type="pic" idx="44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160">
          <p15:clr>
            <a:srgbClr val="FBAE40"/>
          </p15:clr>
        </p15:guide>
        <p15:guide id="3" pos="164">
          <p15:clr>
            <a:srgbClr val="FBAE40"/>
          </p15:clr>
        </p15:guide>
        <p15:guide id="4" pos="4156">
          <p15:clr>
            <a:srgbClr val="FBAE40"/>
          </p15:clr>
        </p15:guide>
        <p15:guide id="5" orient="horz" pos="56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/>
          <p:nvPr/>
        </p:nvSpPr>
        <p:spPr>
          <a:xfrm>
            <a:off x="8808" y="-9975"/>
            <a:ext cx="3009238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Read like an engineer…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12: </a:t>
            </a: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Sustainable Energy – Without the Hot Air</a:t>
            </a:r>
            <a:b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David J.C. MacKay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Engineering: A Beginner's Guide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Natasha McCarthy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he Gecko’s Foot: How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Scientists are Taking a Leaf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from Nature’s Book</a:t>
            </a: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Peter Forbes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13:</a:t>
            </a: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Engineer to Win</a:t>
            </a: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Caroll Smith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An Astronaut’s Guide to Life</a:t>
            </a: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Chris Hadfield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Sustainable Materials – With Both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Eyes Open</a:t>
            </a: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Julian Allwood and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Jonathan Cullen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4051531" y="0"/>
            <a:ext cx="2806469" cy="117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Journey</a:t>
            </a:r>
            <a:b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>
                <a:solidFill>
                  <a:schemeClr val="dk1"/>
                </a:solidFill>
              </a:rPr>
              <a:t>12-13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BTEC Engineering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6" r="155"/>
          <a:stretch/>
        </p:blipFill>
        <p:spPr>
          <a:xfrm>
            <a:off x="2425631" y="91896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72" name="Google Shape;272;p3" descr="A group of people in uniform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6312" r="6313"/>
          <a:stretch/>
        </p:blipFill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73" name="Google Shape;273;p3" descr="A close up of a map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3168" r="3169"/>
          <a:stretch/>
        </p:blipFill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74" name="Google Shape;274;p3" descr="A group of toy people&#10;&#10;Description automatically generated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1006" r="1006"/>
          <a:stretch/>
        </p:blipFill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75" name="Google Shape;275;p3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 l="1315" r="1314"/>
          <a:stretch/>
        </p:blipFill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76" name="Google Shape;276;p3"/>
          <p:cNvSpPr txBox="1">
            <a:spLocks noGrp="1"/>
          </p:cNvSpPr>
          <p:nvPr>
            <p:ph type="body" idx="1"/>
          </p:nvPr>
        </p:nvSpPr>
        <p:spPr>
          <a:xfrm>
            <a:off x="5163316" y="2802882"/>
            <a:ext cx="1721324" cy="879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70C0"/>
                </a:solidFill>
              </a:rPr>
              <a:t>Engineering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Fluid and thermodynamic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Static and direct current electricity and circuits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Magnetism and electromagnetism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Single phase alternating current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70C0"/>
                </a:solidFill>
              </a:rPr>
              <a:t>Manufacture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Principles of effective teams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Team set-up and organisation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Health &amp; safety risk assessment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Batch manufacture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Delivery of an engineered service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70C0"/>
                </a:solidFill>
              </a:rPr>
              <a:t>Design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Regulatory constraints and opportunities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Market, Performance and Manufacturing 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Design proposals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Iterative development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Statistical methods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00B050"/>
                </a:solidFill>
              </a:rPr>
              <a:t>Validating designs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FF0066"/>
                </a:solidFill>
              </a:rPr>
              <a:t>Work experience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Work shadowing and observations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Reviewing personal and professional development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Using feedback and action planning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6600CC"/>
                </a:solidFill>
              </a:rPr>
              <a:t>Exams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6600CC"/>
                </a:solidFill>
              </a:rPr>
              <a:t>Unit 1: Engineering Maths exam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6600CC"/>
                </a:solidFill>
              </a:rPr>
              <a:t>Unit 3: Supervised set design engineering task to a brief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/>
          </a:p>
        </p:txBody>
      </p:sp>
      <p:sp>
        <p:nvSpPr>
          <p:cNvPr id="277" name="Google Shape;277;p3"/>
          <p:cNvSpPr txBox="1">
            <a:spLocks noGrp="1"/>
          </p:cNvSpPr>
          <p:nvPr>
            <p:ph type="body" idx="19"/>
          </p:nvPr>
        </p:nvSpPr>
        <p:spPr>
          <a:xfrm>
            <a:off x="8808" y="2718872"/>
            <a:ext cx="1712519" cy="879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9999"/>
                </a:solidFill>
              </a:rPr>
              <a:t>Engineering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Algebraic and trigonometric mathematical methods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Static engineering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Dynamic engineering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009999"/>
                </a:solidFill>
              </a:rPr>
              <a:t>Delivery of a process safely as team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Common engineering processes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Health &amp; safety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Human Factors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2E75B5"/>
                </a:solidFill>
              </a:rPr>
              <a:t>Principles of engineered drawings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548135"/>
                </a:solidFill>
              </a:rPr>
              <a:t>Engineering Product design and manufacture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Design triggers and challenges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Equipment &amp; system constraints and  opportunities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Material properties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Mechanical power transmission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Manufacturing processes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C55A1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548135"/>
                </a:solidFill>
              </a:rPr>
              <a:t>Work experience in the engineering sector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Developing skills and attributes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Clarifying expectations for employment in engineering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C55A11"/>
                </a:solidFill>
              </a:rPr>
              <a:t>Exploring career options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>
              <a:solidFill>
                <a:srgbClr val="C55A1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>
                <a:solidFill>
                  <a:srgbClr val="FF0000"/>
                </a:solidFill>
              </a:rPr>
              <a:t>Revision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Engineering principles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Engineering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>
                <a:solidFill>
                  <a:srgbClr val="FF0000"/>
                </a:solidFill>
              </a:rPr>
              <a:t>Iterative design process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/>
              <a:t> </a:t>
            </a:r>
            <a:endParaRPr/>
          </a:p>
        </p:txBody>
      </p:sp>
      <p:sp>
        <p:nvSpPr>
          <p:cNvPr id="278" name="Google Shape;278;p3"/>
          <p:cNvSpPr txBox="1">
            <a:spLocks noGrp="1"/>
          </p:cNvSpPr>
          <p:nvPr>
            <p:ph type="body" idx="29"/>
          </p:nvPr>
        </p:nvSpPr>
        <p:spPr>
          <a:xfrm>
            <a:off x="8808" y="8505913"/>
            <a:ext cx="3288576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GB" sz="1400">
                <a:solidFill>
                  <a:srgbClr val="FF0066"/>
                </a:solidFill>
              </a:rPr>
              <a:t>On to university, apprenticeship or employment…</a:t>
            </a:r>
            <a:endParaRPr/>
          </a:p>
        </p:txBody>
      </p:sp>
      <p:pic>
        <p:nvPicPr>
          <p:cNvPr id="279" name="Google Shape;279;p3" descr="A close up of a machine&#10;&#10;Description automatically generated"/>
          <p:cNvPicPr preferRelativeResize="0">
            <a:picLocks noGrp="1"/>
          </p:cNvPicPr>
          <p:nvPr>
            <p:ph type="pic" idx="40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80" name="Google Shape;280;p3" descr="A picture containing drawing&#10;&#10;Description automatically generated"/>
          <p:cNvPicPr preferRelativeResize="0">
            <a:picLocks noGrp="1"/>
          </p:cNvPicPr>
          <p:nvPr>
            <p:ph type="pic" idx="41"/>
          </p:nvPr>
        </p:nvPicPr>
        <p:blipFill rotWithShape="1">
          <a:blip r:embed="rId9">
            <a:alphaModFix/>
          </a:blip>
          <a:srcRect l="1372" r="1371"/>
          <a:stretch/>
        </p:blipFill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81" name="Google Shape;281;p3" descr="A person standing in front of a computer&#10;&#10;Description automatically generated"/>
          <p:cNvPicPr preferRelativeResize="0">
            <a:picLocks noGrp="1"/>
          </p:cNvPicPr>
          <p:nvPr>
            <p:ph type="pic" idx="42"/>
          </p:nvPr>
        </p:nvPicPr>
        <p:blipFill rotWithShape="1">
          <a:blip r:embed="rId10">
            <a:alphaModFix/>
          </a:blip>
          <a:srcRect l="3528" r="3529"/>
          <a:stretch/>
        </p:blipFill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82" name="Google Shape;282;p3"/>
          <p:cNvPicPr preferRelativeResize="0">
            <a:picLocks noGrp="1"/>
          </p:cNvPicPr>
          <p:nvPr>
            <p:ph type="pic" idx="43"/>
          </p:nvPr>
        </p:nvPicPr>
        <p:blipFill rotWithShape="1">
          <a:blip r:embed="rId11">
            <a:alphaModFix/>
          </a:blip>
          <a:srcRect l="2971" r="2972"/>
          <a:stretch/>
        </p:blipFill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83" name="Google Shape;283;p3"/>
          <p:cNvPicPr preferRelativeResize="0">
            <a:picLocks noGrp="1"/>
          </p:cNvPicPr>
          <p:nvPr>
            <p:ph type="pic" idx="44"/>
          </p:nvPr>
        </p:nvPicPr>
        <p:blipFill rotWithShape="1">
          <a:blip r:embed="rId12">
            <a:alphaModFix/>
          </a:blip>
          <a:srcRect l="3151" r="3150"/>
          <a:stretch/>
        </p:blipFill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84" name="Google Shape;284;p3"/>
          <p:cNvSpPr txBox="1"/>
          <p:nvPr/>
        </p:nvSpPr>
        <p:spPr>
          <a:xfrm>
            <a:off x="5161920" y="1220743"/>
            <a:ext cx="1693891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Careers Links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12: </a:t>
            </a:r>
            <a:r>
              <a:rPr lang="en-GB" sz="1000" b="0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engage with issues, organisation and personal responsibility, creativity, collaborative working, contextual analysis</a:t>
            </a:r>
            <a:endParaRPr sz="1000" b="0" i="0" u="none" strike="noStrike" cap="non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13: </a:t>
            </a:r>
            <a:r>
              <a:rPr lang="en-GB" sz="1000" b="0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evaluate skills, monitor performance, drive own project, problem solve, explain reasoning.</a:t>
            </a:r>
            <a:endParaRPr sz="1000" b="1" i="0" u="none" strike="noStrike" cap="non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4F2B8125590409871A8B88DF2CB0C" ma:contentTypeVersion="17" ma:contentTypeDescription="Create a new document." ma:contentTypeScope="" ma:versionID="ff76d6656348a0979b9907caa3bd2ae2">
  <xsd:schema xmlns:xsd="http://www.w3.org/2001/XMLSchema" xmlns:xs="http://www.w3.org/2001/XMLSchema" xmlns:p="http://schemas.microsoft.com/office/2006/metadata/properties" xmlns:ns3="5b0ee287-a55c-4359-a7de-f7b30ad6a7c3" xmlns:ns4="d82788fa-9759-4de7-8144-c4b2fd087473" targetNamespace="http://schemas.microsoft.com/office/2006/metadata/properties" ma:root="true" ma:fieldsID="60d875eaa45358ca7a462473e18e05af" ns3:_="" ns4:_="">
    <xsd:import namespace="5b0ee287-a55c-4359-a7de-f7b30ad6a7c3"/>
    <xsd:import namespace="d82788fa-9759-4de7-8144-c4b2fd087473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ee287-a55c-4359-a7de-f7b30ad6a7c3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788fa-9759-4de7-8144-c4b2fd087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5b0ee287-a55c-4359-a7de-f7b30ad6a7c3" xsi:nil="true"/>
    <UniqueSourceRef xmlns="5b0ee287-a55c-4359-a7de-f7b30ad6a7c3" xsi:nil="true"/>
    <CloudMigratorOriginId xmlns="5b0ee287-a55c-4359-a7de-f7b30ad6a7c3" xsi:nil="true"/>
    <FileHash xmlns="5b0ee287-a55c-4359-a7de-f7b30ad6a7c3" xsi:nil="true"/>
    <_activity xmlns="5b0ee287-a55c-4359-a7de-f7b30ad6a7c3" xsi:nil="true"/>
  </documentManagement>
</p:properties>
</file>

<file path=customXml/itemProps1.xml><?xml version="1.0" encoding="utf-8"?>
<ds:datastoreItem xmlns:ds="http://schemas.openxmlformats.org/officeDocument/2006/customXml" ds:itemID="{F7F11BD5-8D9C-43AF-8267-6E02181FB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ee287-a55c-4359-a7de-f7b30ad6a7c3"/>
    <ds:schemaRef ds:uri="d82788fa-9759-4de7-8144-c4b2fd087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3F4EB9-D2C4-4DA8-A345-7E4A39EF4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8C9ECD-1B46-4118-BBF7-CE70854FACF2}">
  <ds:schemaRefs>
    <ds:schemaRef ds:uri="http://purl.org/dc/terms/"/>
    <ds:schemaRef ds:uri="d82788fa-9759-4de7-8144-c4b2fd087473"/>
    <ds:schemaRef ds:uri="http://schemas.microsoft.com/office/2006/documentManagement/types"/>
    <ds:schemaRef ds:uri="http://purl.org/dc/elements/1.1/"/>
    <ds:schemaRef ds:uri="5b0ee287-a55c-4359-a7de-f7b30ad6a7c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311</Words>
  <Application>Microsoft Office PowerPoint</Application>
  <PresentationFormat>On-screen Show (4:3)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 and Jon Ritchie</dc:creator>
  <cp:lastModifiedBy>Alex Dollin</cp:lastModifiedBy>
  <cp:revision>2</cp:revision>
  <dcterms:created xsi:type="dcterms:W3CDTF">2022-06-12T08:57:02Z</dcterms:created>
  <dcterms:modified xsi:type="dcterms:W3CDTF">2023-09-06T12:17:00Z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0x01010072B4F2B8125590409871A8B88DF2CB0C</vt:lpwstr>
  </property>
</Properties>
</file>