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67" r:id="rId5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42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Dollin" userId="206895db-c102-4d56-9d10-a55e90a29f8e" providerId="ADAL" clId="{714AE006-5BB2-49E6-81B1-966FA4E4AE65}"/>
    <pc:docChg chg="undo addSld delSld">
      <pc:chgData name="Alex Dollin" userId="206895db-c102-4d56-9d10-a55e90a29f8e" providerId="ADAL" clId="{714AE006-5BB2-49E6-81B1-966FA4E4AE65}" dt="2023-10-17T11:30:20.276" v="88" actId="2696"/>
      <pc:docMkLst>
        <pc:docMk/>
      </pc:docMkLst>
      <pc:sldChg chg="del">
        <pc:chgData name="Alex Dollin" userId="206895db-c102-4d56-9d10-a55e90a29f8e" providerId="ADAL" clId="{714AE006-5BB2-49E6-81B1-966FA4E4AE65}" dt="2023-10-17T11:30:00.502" v="0" actId="2696"/>
        <pc:sldMkLst>
          <pc:docMk/>
          <pc:sldMk cId="3494804774" sldId="257"/>
        </pc:sldMkLst>
      </pc:sldChg>
      <pc:sldChg chg="del">
        <pc:chgData name="Alex Dollin" userId="206895db-c102-4d56-9d10-a55e90a29f8e" providerId="ADAL" clId="{714AE006-5BB2-49E6-81B1-966FA4E4AE65}" dt="2023-10-17T11:30:01.536" v="2" actId="2696"/>
        <pc:sldMkLst>
          <pc:docMk/>
          <pc:sldMk cId="3134135719" sldId="261"/>
        </pc:sldMkLst>
      </pc:sldChg>
      <pc:sldChg chg="del">
        <pc:chgData name="Alex Dollin" userId="206895db-c102-4d56-9d10-a55e90a29f8e" providerId="ADAL" clId="{714AE006-5BB2-49E6-81B1-966FA4E4AE65}" dt="2023-10-17T11:30:17.928" v="76" actId="2696"/>
        <pc:sldMkLst>
          <pc:docMk/>
          <pc:sldMk cId="607536801" sldId="263"/>
        </pc:sldMkLst>
      </pc:sldChg>
      <pc:sldChg chg="del">
        <pc:chgData name="Alex Dollin" userId="206895db-c102-4d56-9d10-a55e90a29f8e" providerId="ADAL" clId="{714AE006-5BB2-49E6-81B1-966FA4E4AE65}" dt="2023-10-17T11:30:18.173" v="81" actId="2696"/>
        <pc:sldMkLst>
          <pc:docMk/>
          <pc:sldMk cId="4286933069" sldId="264"/>
        </pc:sldMkLst>
      </pc:sldChg>
      <pc:sldChg chg="del">
        <pc:chgData name="Alex Dollin" userId="206895db-c102-4d56-9d10-a55e90a29f8e" providerId="ADAL" clId="{714AE006-5BB2-49E6-81B1-966FA4E4AE65}" dt="2023-10-17T11:30:00.971" v="1" actId="2696"/>
        <pc:sldMkLst>
          <pc:docMk/>
          <pc:sldMk cId="60315671" sldId="267"/>
        </pc:sldMkLst>
      </pc:sldChg>
      <pc:sldChg chg="del">
        <pc:chgData name="Alex Dollin" userId="206895db-c102-4d56-9d10-a55e90a29f8e" providerId="ADAL" clId="{714AE006-5BB2-49E6-81B1-966FA4E4AE65}" dt="2023-10-17T11:30:03.103" v="3" actId="2696"/>
        <pc:sldMkLst>
          <pc:docMk/>
          <pc:sldMk cId="1507079136" sldId="268"/>
        </pc:sldMkLst>
      </pc:sldChg>
      <pc:sldChg chg="del">
        <pc:chgData name="Alex Dollin" userId="206895db-c102-4d56-9d10-a55e90a29f8e" providerId="ADAL" clId="{714AE006-5BB2-49E6-81B1-966FA4E4AE65}" dt="2023-10-17T11:30:18.270" v="83" actId="2696"/>
        <pc:sldMkLst>
          <pc:docMk/>
          <pc:sldMk cId="3986766295" sldId="273"/>
        </pc:sldMkLst>
      </pc:sldChg>
      <pc:sldChg chg="del">
        <pc:chgData name="Alex Dollin" userId="206895db-c102-4d56-9d10-a55e90a29f8e" providerId="ADAL" clId="{714AE006-5BB2-49E6-81B1-966FA4E4AE65}" dt="2023-10-17T11:30:18.216" v="82" actId="2696"/>
        <pc:sldMkLst>
          <pc:docMk/>
          <pc:sldMk cId="2632555363" sldId="274"/>
        </pc:sldMkLst>
      </pc:sldChg>
      <pc:sldChg chg="del">
        <pc:chgData name="Alex Dollin" userId="206895db-c102-4d56-9d10-a55e90a29f8e" providerId="ADAL" clId="{714AE006-5BB2-49E6-81B1-966FA4E4AE65}" dt="2023-10-17T11:30:04.518" v="4" actId="2696"/>
        <pc:sldMkLst>
          <pc:docMk/>
          <pc:sldMk cId="3667370820" sldId="278"/>
        </pc:sldMkLst>
      </pc:sldChg>
      <pc:sldChg chg="del">
        <pc:chgData name="Alex Dollin" userId="206895db-c102-4d56-9d10-a55e90a29f8e" providerId="ADAL" clId="{714AE006-5BB2-49E6-81B1-966FA4E4AE65}" dt="2023-10-17T11:30:18.050" v="79" actId="2696"/>
        <pc:sldMkLst>
          <pc:docMk/>
          <pc:sldMk cId="3685183846" sldId="279"/>
        </pc:sldMkLst>
      </pc:sldChg>
      <pc:sldChg chg="del">
        <pc:chgData name="Alex Dollin" userId="206895db-c102-4d56-9d10-a55e90a29f8e" providerId="ADAL" clId="{714AE006-5BB2-49E6-81B1-966FA4E4AE65}" dt="2023-10-17T11:30:17.966" v="77" actId="2696"/>
        <pc:sldMkLst>
          <pc:docMk/>
          <pc:sldMk cId="1494419152" sldId="290"/>
        </pc:sldMkLst>
      </pc:sldChg>
      <pc:sldChg chg="del">
        <pc:chgData name="Alex Dollin" userId="206895db-c102-4d56-9d10-a55e90a29f8e" providerId="ADAL" clId="{714AE006-5BB2-49E6-81B1-966FA4E4AE65}" dt="2023-10-17T11:30:17.993" v="78" actId="2696"/>
        <pc:sldMkLst>
          <pc:docMk/>
          <pc:sldMk cId="2570100877" sldId="291"/>
        </pc:sldMkLst>
      </pc:sldChg>
      <pc:sldChg chg="del">
        <pc:chgData name="Alex Dollin" userId="206895db-c102-4d56-9d10-a55e90a29f8e" providerId="ADAL" clId="{714AE006-5BB2-49E6-81B1-966FA4E4AE65}" dt="2023-10-17T11:30:18.115" v="80" actId="2696"/>
        <pc:sldMkLst>
          <pc:docMk/>
          <pc:sldMk cId="3824364698" sldId="292"/>
        </pc:sldMkLst>
      </pc:sldChg>
      <pc:sldChg chg="del">
        <pc:chgData name="Alex Dollin" userId="206895db-c102-4d56-9d10-a55e90a29f8e" providerId="ADAL" clId="{714AE006-5BB2-49E6-81B1-966FA4E4AE65}" dt="2023-10-17T11:30:17.099" v="52" actId="2696"/>
        <pc:sldMkLst>
          <pc:docMk/>
          <pc:sldMk cId="2022681722" sldId="293"/>
        </pc:sldMkLst>
      </pc:sldChg>
      <pc:sldChg chg="del">
        <pc:chgData name="Alex Dollin" userId="206895db-c102-4d56-9d10-a55e90a29f8e" providerId="ADAL" clId="{714AE006-5BB2-49E6-81B1-966FA4E4AE65}" dt="2023-10-17T11:30:05.445" v="6" actId="2696"/>
        <pc:sldMkLst>
          <pc:docMk/>
          <pc:sldMk cId="2329777782" sldId="294"/>
        </pc:sldMkLst>
      </pc:sldChg>
      <pc:sldChg chg="del">
        <pc:chgData name="Alex Dollin" userId="206895db-c102-4d56-9d10-a55e90a29f8e" providerId="ADAL" clId="{714AE006-5BB2-49E6-81B1-966FA4E4AE65}" dt="2023-10-17T11:30:06.374" v="8" actId="2696"/>
        <pc:sldMkLst>
          <pc:docMk/>
          <pc:sldMk cId="773657888" sldId="295"/>
        </pc:sldMkLst>
      </pc:sldChg>
      <pc:sldChg chg="del">
        <pc:chgData name="Alex Dollin" userId="206895db-c102-4d56-9d10-a55e90a29f8e" providerId="ADAL" clId="{714AE006-5BB2-49E6-81B1-966FA4E4AE65}" dt="2023-10-17T11:30:07.324" v="10" actId="2696"/>
        <pc:sldMkLst>
          <pc:docMk/>
          <pc:sldMk cId="4238026806" sldId="296"/>
        </pc:sldMkLst>
      </pc:sldChg>
      <pc:sldChg chg="del">
        <pc:chgData name="Alex Dollin" userId="206895db-c102-4d56-9d10-a55e90a29f8e" providerId="ADAL" clId="{714AE006-5BB2-49E6-81B1-966FA4E4AE65}" dt="2023-10-17T11:30:08.325" v="12" actId="2696"/>
        <pc:sldMkLst>
          <pc:docMk/>
          <pc:sldMk cId="1063557149" sldId="297"/>
        </pc:sldMkLst>
      </pc:sldChg>
      <pc:sldChg chg="del">
        <pc:chgData name="Alex Dollin" userId="206895db-c102-4d56-9d10-a55e90a29f8e" providerId="ADAL" clId="{714AE006-5BB2-49E6-81B1-966FA4E4AE65}" dt="2023-10-17T11:30:08.812" v="14" actId="2696"/>
        <pc:sldMkLst>
          <pc:docMk/>
          <pc:sldMk cId="639737260" sldId="298"/>
        </pc:sldMkLst>
      </pc:sldChg>
      <pc:sldChg chg="del">
        <pc:chgData name="Alex Dollin" userId="206895db-c102-4d56-9d10-a55e90a29f8e" providerId="ADAL" clId="{714AE006-5BB2-49E6-81B1-966FA4E4AE65}" dt="2023-10-17T11:30:09.346" v="16" actId="2696"/>
        <pc:sldMkLst>
          <pc:docMk/>
          <pc:sldMk cId="1290342169" sldId="299"/>
        </pc:sldMkLst>
      </pc:sldChg>
      <pc:sldChg chg="del">
        <pc:chgData name="Alex Dollin" userId="206895db-c102-4d56-9d10-a55e90a29f8e" providerId="ADAL" clId="{714AE006-5BB2-49E6-81B1-966FA4E4AE65}" dt="2023-10-17T11:30:10.135" v="19" actId="2696"/>
        <pc:sldMkLst>
          <pc:docMk/>
          <pc:sldMk cId="1219037089" sldId="300"/>
        </pc:sldMkLst>
      </pc:sldChg>
      <pc:sldChg chg="del">
        <pc:chgData name="Alex Dollin" userId="206895db-c102-4d56-9d10-a55e90a29f8e" providerId="ADAL" clId="{714AE006-5BB2-49E6-81B1-966FA4E4AE65}" dt="2023-10-17T11:30:10.435" v="20" actId="2696"/>
        <pc:sldMkLst>
          <pc:docMk/>
          <pc:sldMk cId="1385532288" sldId="301"/>
        </pc:sldMkLst>
      </pc:sldChg>
      <pc:sldChg chg="del">
        <pc:chgData name="Alex Dollin" userId="206895db-c102-4d56-9d10-a55e90a29f8e" providerId="ADAL" clId="{714AE006-5BB2-49E6-81B1-966FA4E4AE65}" dt="2023-10-17T11:30:11.043" v="22" actId="2696"/>
        <pc:sldMkLst>
          <pc:docMk/>
          <pc:sldMk cId="1899734506" sldId="302"/>
        </pc:sldMkLst>
      </pc:sldChg>
      <pc:sldChg chg="del">
        <pc:chgData name="Alex Dollin" userId="206895db-c102-4d56-9d10-a55e90a29f8e" providerId="ADAL" clId="{714AE006-5BB2-49E6-81B1-966FA4E4AE65}" dt="2023-10-17T11:30:11.361" v="23" actId="2696"/>
        <pc:sldMkLst>
          <pc:docMk/>
          <pc:sldMk cId="2953828802" sldId="303"/>
        </pc:sldMkLst>
      </pc:sldChg>
      <pc:sldChg chg="del">
        <pc:chgData name="Alex Dollin" userId="206895db-c102-4d56-9d10-a55e90a29f8e" providerId="ADAL" clId="{714AE006-5BB2-49E6-81B1-966FA4E4AE65}" dt="2023-10-17T11:30:11.986" v="25" actId="2696"/>
        <pc:sldMkLst>
          <pc:docMk/>
          <pc:sldMk cId="642708987" sldId="304"/>
        </pc:sldMkLst>
      </pc:sldChg>
      <pc:sldChg chg="del">
        <pc:chgData name="Alex Dollin" userId="206895db-c102-4d56-9d10-a55e90a29f8e" providerId="ADAL" clId="{714AE006-5BB2-49E6-81B1-966FA4E4AE65}" dt="2023-10-17T11:30:12.607" v="27" actId="2696"/>
        <pc:sldMkLst>
          <pc:docMk/>
          <pc:sldMk cId="2628158975" sldId="305"/>
        </pc:sldMkLst>
      </pc:sldChg>
      <pc:sldChg chg="del">
        <pc:chgData name="Alex Dollin" userId="206895db-c102-4d56-9d10-a55e90a29f8e" providerId="ADAL" clId="{714AE006-5BB2-49E6-81B1-966FA4E4AE65}" dt="2023-10-17T11:30:12.909" v="28" actId="2696"/>
        <pc:sldMkLst>
          <pc:docMk/>
          <pc:sldMk cId="3326684555" sldId="306"/>
        </pc:sldMkLst>
      </pc:sldChg>
      <pc:sldChg chg="del">
        <pc:chgData name="Alex Dollin" userId="206895db-c102-4d56-9d10-a55e90a29f8e" providerId="ADAL" clId="{714AE006-5BB2-49E6-81B1-966FA4E4AE65}" dt="2023-10-17T11:30:13.509" v="30" actId="2696"/>
        <pc:sldMkLst>
          <pc:docMk/>
          <pc:sldMk cId="1996421348" sldId="307"/>
        </pc:sldMkLst>
      </pc:sldChg>
      <pc:sldChg chg="del">
        <pc:chgData name="Alex Dollin" userId="206895db-c102-4d56-9d10-a55e90a29f8e" providerId="ADAL" clId="{714AE006-5BB2-49E6-81B1-966FA4E4AE65}" dt="2023-10-17T11:30:13.855" v="31" actId="2696"/>
        <pc:sldMkLst>
          <pc:docMk/>
          <pc:sldMk cId="1088696728" sldId="308"/>
        </pc:sldMkLst>
      </pc:sldChg>
      <pc:sldChg chg="del">
        <pc:chgData name="Alex Dollin" userId="206895db-c102-4d56-9d10-a55e90a29f8e" providerId="ADAL" clId="{714AE006-5BB2-49E6-81B1-966FA4E4AE65}" dt="2023-10-17T11:30:14.447" v="33" actId="2696"/>
        <pc:sldMkLst>
          <pc:docMk/>
          <pc:sldMk cId="3698514377" sldId="309"/>
        </pc:sldMkLst>
      </pc:sldChg>
      <pc:sldChg chg="del">
        <pc:chgData name="Alex Dollin" userId="206895db-c102-4d56-9d10-a55e90a29f8e" providerId="ADAL" clId="{714AE006-5BB2-49E6-81B1-966FA4E4AE65}" dt="2023-10-17T11:30:15.276" v="35" actId="2696"/>
        <pc:sldMkLst>
          <pc:docMk/>
          <pc:sldMk cId="2495203829" sldId="310"/>
        </pc:sldMkLst>
      </pc:sldChg>
      <pc:sldChg chg="del">
        <pc:chgData name="Alex Dollin" userId="206895db-c102-4d56-9d10-a55e90a29f8e" providerId="ADAL" clId="{714AE006-5BB2-49E6-81B1-966FA4E4AE65}" dt="2023-10-17T11:30:15.848" v="37" actId="2696"/>
        <pc:sldMkLst>
          <pc:docMk/>
          <pc:sldMk cId="684158962" sldId="311"/>
        </pc:sldMkLst>
      </pc:sldChg>
      <pc:sldChg chg="del">
        <pc:chgData name="Alex Dollin" userId="206895db-c102-4d56-9d10-a55e90a29f8e" providerId="ADAL" clId="{714AE006-5BB2-49E6-81B1-966FA4E4AE65}" dt="2023-10-17T11:30:16.181" v="39" actId="2696"/>
        <pc:sldMkLst>
          <pc:docMk/>
          <pc:sldMk cId="1589310390" sldId="312"/>
        </pc:sldMkLst>
      </pc:sldChg>
      <pc:sldChg chg="del">
        <pc:chgData name="Alex Dollin" userId="206895db-c102-4d56-9d10-a55e90a29f8e" providerId="ADAL" clId="{714AE006-5BB2-49E6-81B1-966FA4E4AE65}" dt="2023-10-17T11:30:16.749" v="41" actId="2696"/>
        <pc:sldMkLst>
          <pc:docMk/>
          <pc:sldMk cId="1546487779" sldId="313"/>
        </pc:sldMkLst>
      </pc:sldChg>
      <pc:sldChg chg="del">
        <pc:chgData name="Alex Dollin" userId="206895db-c102-4d56-9d10-a55e90a29f8e" providerId="ADAL" clId="{714AE006-5BB2-49E6-81B1-966FA4E4AE65}" dt="2023-10-17T11:30:16.822" v="43" actId="2696"/>
        <pc:sldMkLst>
          <pc:docMk/>
          <pc:sldMk cId="973142802" sldId="314"/>
        </pc:sldMkLst>
      </pc:sldChg>
      <pc:sldChg chg="del">
        <pc:chgData name="Alex Dollin" userId="206895db-c102-4d56-9d10-a55e90a29f8e" providerId="ADAL" clId="{714AE006-5BB2-49E6-81B1-966FA4E4AE65}" dt="2023-10-17T11:30:16.849" v="44" actId="2696"/>
        <pc:sldMkLst>
          <pc:docMk/>
          <pc:sldMk cId="75278669" sldId="315"/>
        </pc:sldMkLst>
      </pc:sldChg>
      <pc:sldChg chg="del">
        <pc:chgData name="Alex Dollin" userId="206895db-c102-4d56-9d10-a55e90a29f8e" providerId="ADAL" clId="{714AE006-5BB2-49E6-81B1-966FA4E4AE65}" dt="2023-10-17T11:30:16.919" v="46" actId="2696"/>
        <pc:sldMkLst>
          <pc:docMk/>
          <pc:sldMk cId="1782409931" sldId="316"/>
        </pc:sldMkLst>
      </pc:sldChg>
      <pc:sldChg chg="del">
        <pc:chgData name="Alex Dollin" userId="206895db-c102-4d56-9d10-a55e90a29f8e" providerId="ADAL" clId="{714AE006-5BB2-49E6-81B1-966FA4E4AE65}" dt="2023-10-17T11:30:16.984" v="48" actId="2696"/>
        <pc:sldMkLst>
          <pc:docMk/>
          <pc:sldMk cId="3220109874" sldId="317"/>
        </pc:sldMkLst>
      </pc:sldChg>
      <pc:sldChg chg="del">
        <pc:chgData name="Alex Dollin" userId="206895db-c102-4d56-9d10-a55e90a29f8e" providerId="ADAL" clId="{714AE006-5BB2-49E6-81B1-966FA4E4AE65}" dt="2023-10-17T11:30:17.050" v="50" actId="2696"/>
        <pc:sldMkLst>
          <pc:docMk/>
          <pc:sldMk cId="2416940834" sldId="318"/>
        </pc:sldMkLst>
      </pc:sldChg>
      <pc:sldChg chg="del">
        <pc:chgData name="Alex Dollin" userId="206895db-c102-4d56-9d10-a55e90a29f8e" providerId="ADAL" clId="{714AE006-5BB2-49E6-81B1-966FA4E4AE65}" dt="2023-10-17T11:30:17.204" v="55" actId="2696"/>
        <pc:sldMkLst>
          <pc:docMk/>
          <pc:sldMk cId="4064470774" sldId="320"/>
        </pc:sldMkLst>
      </pc:sldChg>
      <pc:sldChg chg="del">
        <pc:chgData name="Alex Dollin" userId="206895db-c102-4d56-9d10-a55e90a29f8e" providerId="ADAL" clId="{714AE006-5BB2-49E6-81B1-966FA4E4AE65}" dt="2023-10-17T11:30:17.296" v="58" actId="2696"/>
        <pc:sldMkLst>
          <pc:docMk/>
          <pc:sldMk cId="2616611359" sldId="321"/>
        </pc:sldMkLst>
      </pc:sldChg>
      <pc:sldChg chg="del">
        <pc:chgData name="Alex Dollin" userId="206895db-c102-4d56-9d10-a55e90a29f8e" providerId="ADAL" clId="{714AE006-5BB2-49E6-81B1-966FA4E4AE65}" dt="2023-10-17T11:30:17.357" v="60" actId="2696"/>
        <pc:sldMkLst>
          <pc:docMk/>
          <pc:sldMk cId="328739292" sldId="322"/>
        </pc:sldMkLst>
      </pc:sldChg>
      <pc:sldChg chg="del">
        <pc:chgData name="Alex Dollin" userId="206895db-c102-4d56-9d10-a55e90a29f8e" providerId="ADAL" clId="{714AE006-5BB2-49E6-81B1-966FA4E4AE65}" dt="2023-10-17T11:30:17.414" v="61" actId="2696"/>
        <pc:sldMkLst>
          <pc:docMk/>
          <pc:sldMk cId="3465701100" sldId="323"/>
        </pc:sldMkLst>
      </pc:sldChg>
      <pc:sldChg chg="del">
        <pc:chgData name="Alex Dollin" userId="206895db-c102-4d56-9d10-a55e90a29f8e" providerId="ADAL" clId="{714AE006-5BB2-49E6-81B1-966FA4E4AE65}" dt="2023-10-17T11:30:17.452" v="63" actId="2696"/>
        <pc:sldMkLst>
          <pc:docMk/>
          <pc:sldMk cId="2397077559" sldId="324"/>
        </pc:sldMkLst>
      </pc:sldChg>
      <pc:sldChg chg="del">
        <pc:chgData name="Alex Dollin" userId="206895db-c102-4d56-9d10-a55e90a29f8e" providerId="ADAL" clId="{714AE006-5BB2-49E6-81B1-966FA4E4AE65}" dt="2023-10-17T11:30:17.536" v="65" actId="2696"/>
        <pc:sldMkLst>
          <pc:docMk/>
          <pc:sldMk cId="761354484" sldId="325"/>
        </pc:sldMkLst>
      </pc:sldChg>
      <pc:sldChg chg="del">
        <pc:chgData name="Alex Dollin" userId="206895db-c102-4d56-9d10-a55e90a29f8e" providerId="ADAL" clId="{714AE006-5BB2-49E6-81B1-966FA4E4AE65}" dt="2023-10-17T11:30:17.572" v="66" actId="2696"/>
        <pc:sldMkLst>
          <pc:docMk/>
          <pc:sldMk cId="2124634455" sldId="326"/>
        </pc:sldMkLst>
      </pc:sldChg>
      <pc:sldChg chg="del">
        <pc:chgData name="Alex Dollin" userId="206895db-c102-4d56-9d10-a55e90a29f8e" providerId="ADAL" clId="{714AE006-5BB2-49E6-81B1-966FA4E4AE65}" dt="2023-10-17T11:30:17.672" v="69" actId="2696"/>
        <pc:sldMkLst>
          <pc:docMk/>
          <pc:sldMk cId="1319369532" sldId="327"/>
        </pc:sldMkLst>
      </pc:sldChg>
      <pc:sldChg chg="del">
        <pc:chgData name="Alex Dollin" userId="206895db-c102-4d56-9d10-a55e90a29f8e" providerId="ADAL" clId="{714AE006-5BB2-49E6-81B1-966FA4E4AE65}" dt="2023-10-17T11:30:17.695" v="70" actId="2696"/>
        <pc:sldMkLst>
          <pc:docMk/>
          <pc:sldMk cId="3539574196" sldId="328"/>
        </pc:sldMkLst>
      </pc:sldChg>
      <pc:sldChg chg="del">
        <pc:chgData name="Alex Dollin" userId="206895db-c102-4d56-9d10-a55e90a29f8e" providerId="ADAL" clId="{714AE006-5BB2-49E6-81B1-966FA4E4AE65}" dt="2023-10-17T11:30:17.754" v="72" actId="2696"/>
        <pc:sldMkLst>
          <pc:docMk/>
          <pc:sldMk cId="3937949451" sldId="329"/>
        </pc:sldMkLst>
      </pc:sldChg>
      <pc:sldChg chg="del">
        <pc:chgData name="Alex Dollin" userId="206895db-c102-4d56-9d10-a55e90a29f8e" providerId="ADAL" clId="{714AE006-5BB2-49E6-81B1-966FA4E4AE65}" dt="2023-10-17T11:30:17.850" v="74" actId="2696"/>
        <pc:sldMkLst>
          <pc:docMk/>
          <pc:sldMk cId="390644681" sldId="330"/>
        </pc:sldMkLst>
      </pc:sldChg>
      <pc:sldChg chg="del">
        <pc:chgData name="Alex Dollin" userId="206895db-c102-4d56-9d10-a55e90a29f8e" providerId="ADAL" clId="{714AE006-5BB2-49E6-81B1-966FA4E4AE65}" dt="2023-10-17T11:30:17.181" v="54" actId="2696"/>
        <pc:sldMkLst>
          <pc:docMk/>
          <pc:sldMk cId="1551414925" sldId="331"/>
        </pc:sldMkLst>
      </pc:sldChg>
      <pc:sldChg chg="del">
        <pc:chgData name="Alex Dollin" userId="206895db-c102-4d56-9d10-a55e90a29f8e" providerId="ADAL" clId="{714AE006-5BB2-49E6-81B1-966FA4E4AE65}" dt="2023-10-17T11:30:05.026" v="5" actId="2696"/>
        <pc:sldMkLst>
          <pc:docMk/>
          <pc:sldMk cId="438793502" sldId="332"/>
        </pc:sldMkLst>
      </pc:sldChg>
      <pc:sldChg chg="del">
        <pc:chgData name="Alex Dollin" userId="206895db-c102-4d56-9d10-a55e90a29f8e" providerId="ADAL" clId="{714AE006-5BB2-49E6-81B1-966FA4E4AE65}" dt="2023-10-17T11:30:05.917" v="7" actId="2696"/>
        <pc:sldMkLst>
          <pc:docMk/>
          <pc:sldMk cId="3342836336" sldId="334"/>
        </pc:sldMkLst>
      </pc:sldChg>
      <pc:sldChg chg="del">
        <pc:chgData name="Alex Dollin" userId="206895db-c102-4d56-9d10-a55e90a29f8e" providerId="ADAL" clId="{714AE006-5BB2-49E6-81B1-966FA4E4AE65}" dt="2023-10-17T11:30:06.842" v="9" actId="2696"/>
        <pc:sldMkLst>
          <pc:docMk/>
          <pc:sldMk cId="3539294265" sldId="335"/>
        </pc:sldMkLst>
      </pc:sldChg>
      <pc:sldChg chg="del">
        <pc:chgData name="Alex Dollin" userId="206895db-c102-4d56-9d10-a55e90a29f8e" providerId="ADAL" clId="{714AE006-5BB2-49E6-81B1-966FA4E4AE65}" dt="2023-10-17T11:30:07.866" v="11" actId="2696"/>
        <pc:sldMkLst>
          <pc:docMk/>
          <pc:sldMk cId="1818782205" sldId="336"/>
        </pc:sldMkLst>
      </pc:sldChg>
      <pc:sldChg chg="del">
        <pc:chgData name="Alex Dollin" userId="206895db-c102-4d56-9d10-a55e90a29f8e" providerId="ADAL" clId="{714AE006-5BB2-49E6-81B1-966FA4E4AE65}" dt="2023-10-17T11:30:08.567" v="13" actId="2696"/>
        <pc:sldMkLst>
          <pc:docMk/>
          <pc:sldMk cId="456735702" sldId="337"/>
        </pc:sldMkLst>
      </pc:sldChg>
      <pc:sldChg chg="del">
        <pc:chgData name="Alex Dollin" userId="206895db-c102-4d56-9d10-a55e90a29f8e" providerId="ADAL" clId="{714AE006-5BB2-49E6-81B1-966FA4E4AE65}" dt="2023-10-17T11:30:09.086" v="15" actId="2696"/>
        <pc:sldMkLst>
          <pc:docMk/>
          <pc:sldMk cId="2387955340" sldId="338"/>
        </pc:sldMkLst>
      </pc:sldChg>
      <pc:sldChg chg="del">
        <pc:chgData name="Alex Dollin" userId="206895db-c102-4d56-9d10-a55e90a29f8e" providerId="ADAL" clId="{714AE006-5BB2-49E6-81B1-966FA4E4AE65}" dt="2023-10-17T11:30:09.627" v="17" actId="2696"/>
        <pc:sldMkLst>
          <pc:docMk/>
          <pc:sldMk cId="1342226706" sldId="339"/>
        </pc:sldMkLst>
      </pc:sldChg>
      <pc:sldChg chg="del">
        <pc:chgData name="Alex Dollin" userId="206895db-c102-4d56-9d10-a55e90a29f8e" providerId="ADAL" clId="{714AE006-5BB2-49E6-81B1-966FA4E4AE65}" dt="2023-10-17T11:30:09.871" v="18" actId="2696"/>
        <pc:sldMkLst>
          <pc:docMk/>
          <pc:sldMk cId="4198314812" sldId="340"/>
        </pc:sldMkLst>
      </pc:sldChg>
      <pc:sldChg chg="del">
        <pc:chgData name="Alex Dollin" userId="206895db-c102-4d56-9d10-a55e90a29f8e" providerId="ADAL" clId="{714AE006-5BB2-49E6-81B1-966FA4E4AE65}" dt="2023-10-17T11:30:10.709" v="21" actId="2696"/>
        <pc:sldMkLst>
          <pc:docMk/>
          <pc:sldMk cId="1897017415" sldId="341"/>
        </pc:sldMkLst>
      </pc:sldChg>
      <pc:sldChg chg="del">
        <pc:chgData name="Alex Dollin" userId="206895db-c102-4d56-9d10-a55e90a29f8e" providerId="ADAL" clId="{714AE006-5BB2-49E6-81B1-966FA4E4AE65}" dt="2023-10-17T11:30:11.663" v="24" actId="2696"/>
        <pc:sldMkLst>
          <pc:docMk/>
          <pc:sldMk cId="2751366363" sldId="342"/>
        </pc:sldMkLst>
      </pc:sldChg>
      <pc:sldChg chg="del">
        <pc:chgData name="Alex Dollin" userId="206895db-c102-4d56-9d10-a55e90a29f8e" providerId="ADAL" clId="{714AE006-5BB2-49E6-81B1-966FA4E4AE65}" dt="2023-10-17T11:30:12.308" v="26" actId="2696"/>
        <pc:sldMkLst>
          <pc:docMk/>
          <pc:sldMk cId="2989602868" sldId="343"/>
        </pc:sldMkLst>
      </pc:sldChg>
      <pc:sldChg chg="del">
        <pc:chgData name="Alex Dollin" userId="206895db-c102-4d56-9d10-a55e90a29f8e" providerId="ADAL" clId="{714AE006-5BB2-49E6-81B1-966FA4E4AE65}" dt="2023-10-17T11:30:13.234" v="29" actId="2696"/>
        <pc:sldMkLst>
          <pc:docMk/>
          <pc:sldMk cId="1242407913" sldId="344"/>
        </pc:sldMkLst>
      </pc:sldChg>
      <pc:sldChg chg="del">
        <pc:chgData name="Alex Dollin" userId="206895db-c102-4d56-9d10-a55e90a29f8e" providerId="ADAL" clId="{714AE006-5BB2-49E6-81B1-966FA4E4AE65}" dt="2023-10-17T11:30:14.144" v="32" actId="2696"/>
        <pc:sldMkLst>
          <pc:docMk/>
          <pc:sldMk cId="2976014158" sldId="345"/>
        </pc:sldMkLst>
      </pc:sldChg>
      <pc:sldChg chg="del">
        <pc:chgData name="Alex Dollin" userId="206895db-c102-4d56-9d10-a55e90a29f8e" providerId="ADAL" clId="{714AE006-5BB2-49E6-81B1-966FA4E4AE65}" dt="2023-10-17T11:30:14.797" v="34" actId="2696"/>
        <pc:sldMkLst>
          <pc:docMk/>
          <pc:sldMk cId="491470449" sldId="346"/>
        </pc:sldMkLst>
      </pc:sldChg>
      <pc:sldChg chg="del">
        <pc:chgData name="Alex Dollin" userId="206895db-c102-4d56-9d10-a55e90a29f8e" providerId="ADAL" clId="{714AE006-5BB2-49E6-81B1-966FA4E4AE65}" dt="2023-10-17T11:30:15.616" v="36" actId="2696"/>
        <pc:sldMkLst>
          <pc:docMk/>
          <pc:sldMk cId="315508340" sldId="347"/>
        </pc:sldMkLst>
      </pc:sldChg>
      <pc:sldChg chg="del">
        <pc:chgData name="Alex Dollin" userId="206895db-c102-4d56-9d10-a55e90a29f8e" providerId="ADAL" clId="{714AE006-5BB2-49E6-81B1-966FA4E4AE65}" dt="2023-10-17T11:30:16.041" v="38" actId="2696"/>
        <pc:sldMkLst>
          <pc:docMk/>
          <pc:sldMk cId="106867741" sldId="348"/>
        </pc:sldMkLst>
      </pc:sldChg>
      <pc:sldChg chg="del">
        <pc:chgData name="Alex Dollin" userId="206895db-c102-4d56-9d10-a55e90a29f8e" providerId="ADAL" clId="{714AE006-5BB2-49E6-81B1-966FA4E4AE65}" dt="2023-10-17T11:30:16.722" v="40" actId="2696"/>
        <pc:sldMkLst>
          <pc:docMk/>
          <pc:sldMk cId="1606213624" sldId="349"/>
        </pc:sldMkLst>
      </pc:sldChg>
      <pc:sldChg chg="del">
        <pc:chgData name="Alex Dollin" userId="206895db-c102-4d56-9d10-a55e90a29f8e" providerId="ADAL" clId="{714AE006-5BB2-49E6-81B1-966FA4E4AE65}" dt="2023-10-17T11:30:16.768" v="42" actId="2696"/>
        <pc:sldMkLst>
          <pc:docMk/>
          <pc:sldMk cId="3800002565" sldId="350"/>
        </pc:sldMkLst>
      </pc:sldChg>
      <pc:sldChg chg="del">
        <pc:chgData name="Alex Dollin" userId="206895db-c102-4d56-9d10-a55e90a29f8e" providerId="ADAL" clId="{714AE006-5BB2-49E6-81B1-966FA4E4AE65}" dt="2023-10-17T11:30:16.865" v="45" actId="2696"/>
        <pc:sldMkLst>
          <pc:docMk/>
          <pc:sldMk cId="1631168914" sldId="351"/>
        </pc:sldMkLst>
      </pc:sldChg>
      <pc:sldChg chg="del">
        <pc:chgData name="Alex Dollin" userId="206895db-c102-4d56-9d10-a55e90a29f8e" providerId="ADAL" clId="{714AE006-5BB2-49E6-81B1-966FA4E4AE65}" dt="2023-10-17T11:30:16.949" v="47" actId="2696"/>
        <pc:sldMkLst>
          <pc:docMk/>
          <pc:sldMk cId="2841766321" sldId="352"/>
        </pc:sldMkLst>
      </pc:sldChg>
      <pc:sldChg chg="del">
        <pc:chgData name="Alex Dollin" userId="206895db-c102-4d56-9d10-a55e90a29f8e" providerId="ADAL" clId="{714AE006-5BB2-49E6-81B1-966FA4E4AE65}" dt="2023-10-17T11:30:17.012" v="49" actId="2696"/>
        <pc:sldMkLst>
          <pc:docMk/>
          <pc:sldMk cId="1908316397" sldId="353"/>
        </pc:sldMkLst>
      </pc:sldChg>
      <pc:sldChg chg="del">
        <pc:chgData name="Alex Dollin" userId="206895db-c102-4d56-9d10-a55e90a29f8e" providerId="ADAL" clId="{714AE006-5BB2-49E6-81B1-966FA4E4AE65}" dt="2023-10-17T11:30:17.074" v="51" actId="2696"/>
        <pc:sldMkLst>
          <pc:docMk/>
          <pc:sldMk cId="1782880075" sldId="354"/>
        </pc:sldMkLst>
      </pc:sldChg>
      <pc:sldChg chg="del">
        <pc:chgData name="Alex Dollin" userId="206895db-c102-4d56-9d10-a55e90a29f8e" providerId="ADAL" clId="{714AE006-5BB2-49E6-81B1-966FA4E4AE65}" dt="2023-10-17T11:30:17.135" v="53" actId="2696"/>
        <pc:sldMkLst>
          <pc:docMk/>
          <pc:sldMk cId="3745786626" sldId="355"/>
        </pc:sldMkLst>
      </pc:sldChg>
      <pc:sldChg chg="del">
        <pc:chgData name="Alex Dollin" userId="206895db-c102-4d56-9d10-a55e90a29f8e" providerId="ADAL" clId="{714AE006-5BB2-49E6-81B1-966FA4E4AE65}" dt="2023-10-17T11:30:17.232" v="56" actId="2696"/>
        <pc:sldMkLst>
          <pc:docMk/>
          <pc:sldMk cId="2225136657" sldId="356"/>
        </pc:sldMkLst>
      </pc:sldChg>
      <pc:sldChg chg="del">
        <pc:chgData name="Alex Dollin" userId="206895db-c102-4d56-9d10-a55e90a29f8e" providerId="ADAL" clId="{714AE006-5BB2-49E6-81B1-966FA4E4AE65}" dt="2023-10-17T11:30:17.257" v="57" actId="2696"/>
        <pc:sldMkLst>
          <pc:docMk/>
          <pc:sldMk cId="324302113" sldId="357"/>
        </pc:sldMkLst>
      </pc:sldChg>
      <pc:sldChg chg="del">
        <pc:chgData name="Alex Dollin" userId="206895db-c102-4d56-9d10-a55e90a29f8e" providerId="ADAL" clId="{714AE006-5BB2-49E6-81B1-966FA4E4AE65}" dt="2023-10-17T11:30:17.332" v="59" actId="2696"/>
        <pc:sldMkLst>
          <pc:docMk/>
          <pc:sldMk cId="754916833" sldId="358"/>
        </pc:sldMkLst>
      </pc:sldChg>
      <pc:sldChg chg="del">
        <pc:chgData name="Alex Dollin" userId="206895db-c102-4d56-9d10-a55e90a29f8e" providerId="ADAL" clId="{714AE006-5BB2-49E6-81B1-966FA4E4AE65}" dt="2023-10-17T11:30:17.432" v="62" actId="2696"/>
        <pc:sldMkLst>
          <pc:docMk/>
          <pc:sldMk cId="651406048" sldId="359"/>
        </pc:sldMkLst>
      </pc:sldChg>
      <pc:sldChg chg="del">
        <pc:chgData name="Alex Dollin" userId="206895db-c102-4d56-9d10-a55e90a29f8e" providerId="ADAL" clId="{714AE006-5BB2-49E6-81B1-966FA4E4AE65}" dt="2023-10-17T11:30:17.488" v="64" actId="2696"/>
        <pc:sldMkLst>
          <pc:docMk/>
          <pc:sldMk cId="443602093" sldId="360"/>
        </pc:sldMkLst>
      </pc:sldChg>
      <pc:sldChg chg="del">
        <pc:chgData name="Alex Dollin" userId="206895db-c102-4d56-9d10-a55e90a29f8e" providerId="ADAL" clId="{714AE006-5BB2-49E6-81B1-966FA4E4AE65}" dt="2023-10-17T11:30:17.599" v="67" actId="2696"/>
        <pc:sldMkLst>
          <pc:docMk/>
          <pc:sldMk cId="2559509365" sldId="361"/>
        </pc:sldMkLst>
      </pc:sldChg>
      <pc:sldChg chg="del">
        <pc:chgData name="Alex Dollin" userId="206895db-c102-4d56-9d10-a55e90a29f8e" providerId="ADAL" clId="{714AE006-5BB2-49E6-81B1-966FA4E4AE65}" dt="2023-10-17T11:30:17.641" v="68" actId="2696"/>
        <pc:sldMkLst>
          <pc:docMk/>
          <pc:sldMk cId="3859188990" sldId="362"/>
        </pc:sldMkLst>
      </pc:sldChg>
      <pc:sldChg chg="del">
        <pc:chgData name="Alex Dollin" userId="206895db-c102-4d56-9d10-a55e90a29f8e" providerId="ADAL" clId="{714AE006-5BB2-49E6-81B1-966FA4E4AE65}" dt="2023-10-17T11:30:17.715" v="71" actId="2696"/>
        <pc:sldMkLst>
          <pc:docMk/>
          <pc:sldMk cId="3701922206" sldId="363"/>
        </pc:sldMkLst>
      </pc:sldChg>
      <pc:sldChg chg="del">
        <pc:chgData name="Alex Dollin" userId="206895db-c102-4d56-9d10-a55e90a29f8e" providerId="ADAL" clId="{714AE006-5BB2-49E6-81B1-966FA4E4AE65}" dt="2023-10-17T11:30:17.795" v="73" actId="2696"/>
        <pc:sldMkLst>
          <pc:docMk/>
          <pc:sldMk cId="3362005242" sldId="364"/>
        </pc:sldMkLst>
      </pc:sldChg>
      <pc:sldChg chg="del">
        <pc:chgData name="Alex Dollin" userId="206895db-c102-4d56-9d10-a55e90a29f8e" providerId="ADAL" clId="{714AE006-5BB2-49E6-81B1-966FA4E4AE65}" dt="2023-10-17T11:30:17.877" v="75" actId="2696"/>
        <pc:sldMkLst>
          <pc:docMk/>
          <pc:sldMk cId="881406418" sldId="365"/>
        </pc:sldMkLst>
      </pc:sldChg>
      <pc:sldChg chg="del">
        <pc:chgData name="Alex Dollin" userId="206895db-c102-4d56-9d10-a55e90a29f8e" providerId="ADAL" clId="{714AE006-5BB2-49E6-81B1-966FA4E4AE65}" dt="2023-10-17T11:30:18.300" v="84" actId="2696"/>
        <pc:sldMkLst>
          <pc:docMk/>
          <pc:sldMk cId="1698909258" sldId="366"/>
        </pc:sldMkLst>
      </pc:sldChg>
      <pc:sldChg chg="add del">
        <pc:chgData name="Alex Dollin" userId="206895db-c102-4d56-9d10-a55e90a29f8e" providerId="ADAL" clId="{714AE006-5BB2-49E6-81B1-966FA4E4AE65}" dt="2023-10-17T11:30:20.276" v="88" actId="2696"/>
        <pc:sldMkLst>
          <pc:docMk/>
          <pc:sldMk cId="0" sldId="367"/>
        </pc:sldMkLst>
      </pc:sldChg>
      <pc:sldMasterChg chg="addSldLayout delSldLayout">
        <pc:chgData name="Alex Dollin" userId="206895db-c102-4d56-9d10-a55e90a29f8e" providerId="ADAL" clId="{714AE006-5BB2-49E6-81B1-966FA4E4AE65}" dt="2023-10-17T11:30:20.232" v="87" actId="2696"/>
        <pc:sldMasterMkLst>
          <pc:docMk/>
          <pc:sldMasterMk cId="1709512779" sldId="2147483648"/>
        </pc:sldMasterMkLst>
        <pc:sldLayoutChg chg="add del">
          <pc:chgData name="Alex Dollin" userId="206895db-c102-4d56-9d10-a55e90a29f8e" providerId="ADAL" clId="{714AE006-5BB2-49E6-81B1-966FA4E4AE65}" dt="2023-10-17T11:30:20.232" v="87" actId="2696"/>
          <pc:sldLayoutMkLst>
            <pc:docMk/>
            <pc:sldMasterMk cId="1709512779" sldId="2147483648"/>
            <pc:sldLayoutMk cId="1012688771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EEF4-7828-4D35-BFFA-83F6144A1672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BE26E-838C-4E1E-B70F-79EC3EE8AD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79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91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4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59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28"/>
          <p:cNvGrpSpPr/>
          <p:nvPr/>
        </p:nvGrpSpPr>
        <p:grpSpPr>
          <a:xfrm>
            <a:off x="1999692" y="0"/>
            <a:ext cx="2858616" cy="9144000"/>
            <a:chOff x="2157768" y="0"/>
            <a:chExt cx="2858616" cy="9144000"/>
          </a:xfrm>
        </p:grpSpPr>
        <p:pic>
          <p:nvPicPr>
            <p:cNvPr id="25" name="Google Shape;25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157984" y="0"/>
              <a:ext cx="2858400" cy="21224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Google Shape;26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1992793"/>
              <a:ext cx="2858400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Google Shape;27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768" y="343423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7984" y="4873949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58200" y="6316234"/>
              <a:ext cx="2854286" cy="159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428568" y="7830000"/>
              <a:ext cx="1587600" cy="1314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" name="Google Shape;31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48635" y="0"/>
            <a:ext cx="2757600" cy="20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8635" y="2036066"/>
            <a:ext cx="2757600" cy="149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48635" y="34775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48635" y="4915656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048635" y="6365084"/>
            <a:ext cx="2757600" cy="14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20892" y="7829987"/>
            <a:ext cx="1486800" cy="13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29740" y="93606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>
            <a:spLocks noGrp="1"/>
          </p:cNvSpPr>
          <p:nvPr>
            <p:ph type="pic" idx="2"/>
          </p:nvPr>
        </p:nvSpPr>
        <p:spPr>
          <a:xfrm>
            <a:off x="2425631" y="91896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39" name="Google Shape;39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2405424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8"/>
          <p:cNvSpPr>
            <a:spLocks noGrp="1"/>
          </p:cNvSpPr>
          <p:nvPr>
            <p:ph type="pic" idx="3"/>
          </p:nvPr>
        </p:nvSpPr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1" name="Google Shape;41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4352" y="384885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8"/>
          <p:cNvSpPr>
            <a:spLocks noGrp="1"/>
          </p:cNvSpPr>
          <p:nvPr>
            <p:ph type="pic" idx="4"/>
          </p:nvPr>
        </p:nvSpPr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3" name="Google Shape;4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529227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8"/>
          <p:cNvSpPr>
            <a:spLocks noGrp="1"/>
          </p:cNvSpPr>
          <p:nvPr>
            <p:ph type="pic" idx="5"/>
          </p:nvPr>
        </p:nvSpPr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5" name="Google Shape;4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437956" y="6726481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8"/>
          <p:cNvSpPr>
            <a:spLocks noGrp="1"/>
          </p:cNvSpPr>
          <p:nvPr>
            <p:ph type="pic" idx="6"/>
          </p:nvPr>
        </p:nvSpPr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47" name="Google Shape;47;p2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81048" y="12498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81048" y="26982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2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81048" y="41466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681048" y="5595035"/>
            <a:ext cx="378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8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81048" y="7043435"/>
            <a:ext cx="378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8"/>
          <p:cNvSpPr txBox="1">
            <a:spLocks noGrp="1"/>
          </p:cNvSpPr>
          <p:nvPr>
            <p:ph type="title"/>
          </p:nvPr>
        </p:nvSpPr>
        <p:spPr>
          <a:xfrm>
            <a:off x="4245313" y="267974"/>
            <a:ext cx="2260112" cy="92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1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1"/>
          </p:nvPr>
        </p:nvSpPr>
        <p:spPr>
          <a:xfrm>
            <a:off x="5167711" y="189566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7"/>
          </p:nvPr>
        </p:nvSpPr>
        <p:spPr>
          <a:xfrm>
            <a:off x="5170254" y="2204149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8"/>
          </p:nvPr>
        </p:nvSpPr>
        <p:spPr>
          <a:xfrm>
            <a:off x="5167711" y="33435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9"/>
          </p:nvPr>
        </p:nvSpPr>
        <p:spPr>
          <a:xfrm>
            <a:off x="5170254" y="365206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13"/>
          </p:nvPr>
        </p:nvSpPr>
        <p:spPr>
          <a:xfrm>
            <a:off x="5167711" y="479148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4"/>
          </p:nvPr>
        </p:nvSpPr>
        <p:spPr>
          <a:xfrm>
            <a:off x="5170254" y="509997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15"/>
          </p:nvPr>
        </p:nvSpPr>
        <p:spPr>
          <a:xfrm>
            <a:off x="5167711" y="6239394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6"/>
          </p:nvPr>
        </p:nvSpPr>
        <p:spPr>
          <a:xfrm>
            <a:off x="5170254" y="6547882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17"/>
          </p:nvPr>
        </p:nvSpPr>
        <p:spPr>
          <a:xfrm>
            <a:off x="5167711" y="7687306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8"/>
          </p:nvPr>
        </p:nvSpPr>
        <p:spPr>
          <a:xfrm>
            <a:off x="5170254" y="79957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19"/>
          </p:nvPr>
        </p:nvSpPr>
        <p:spPr>
          <a:xfrm>
            <a:off x="777302" y="1175082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20"/>
          </p:nvPr>
        </p:nvSpPr>
        <p:spPr>
          <a:xfrm>
            <a:off x="283934" y="147919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21"/>
          </p:nvPr>
        </p:nvSpPr>
        <p:spPr>
          <a:xfrm>
            <a:off x="777302" y="2627477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22"/>
          </p:nvPr>
        </p:nvSpPr>
        <p:spPr>
          <a:xfrm>
            <a:off x="283934" y="2931590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23"/>
          </p:nvPr>
        </p:nvSpPr>
        <p:spPr>
          <a:xfrm>
            <a:off x="777302" y="4079873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24"/>
          </p:nvPr>
        </p:nvSpPr>
        <p:spPr>
          <a:xfrm>
            <a:off x="283934" y="4383984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25"/>
          </p:nvPr>
        </p:nvSpPr>
        <p:spPr>
          <a:xfrm>
            <a:off x="777302" y="5532269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6"/>
          </p:nvPr>
        </p:nvSpPr>
        <p:spPr>
          <a:xfrm>
            <a:off x="283934" y="5836381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27"/>
          </p:nvPr>
        </p:nvSpPr>
        <p:spPr>
          <a:xfrm>
            <a:off x="777302" y="6984665"/>
            <a:ext cx="914400" cy="30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8"/>
          </p:nvPr>
        </p:nvSpPr>
        <p:spPr>
          <a:xfrm>
            <a:off x="283934" y="7288777"/>
            <a:ext cx="1407768" cy="63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9"/>
          </p:nvPr>
        </p:nvSpPr>
        <p:spPr>
          <a:xfrm>
            <a:off x="284434" y="7976773"/>
            <a:ext cx="1407768" cy="827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31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 sz="18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145600" y="0"/>
            <a:ext cx="2566800" cy="206036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8"/>
          <p:cNvSpPr>
            <a:spLocks noGrp="1"/>
          </p:cNvSpPr>
          <p:nvPr>
            <p:ph type="pic" idx="30"/>
          </p:nvPr>
        </p:nvSpPr>
        <p:spPr>
          <a:xfrm>
            <a:off x="1256502" y="7687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8"/>
          <p:cNvSpPr>
            <a:spLocks noGrp="1"/>
          </p:cNvSpPr>
          <p:nvPr>
            <p:ph type="pic" idx="31"/>
          </p:nvPr>
        </p:nvSpPr>
        <p:spPr>
          <a:xfrm>
            <a:off x="1256502" y="22141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8"/>
          <p:cNvSpPr>
            <a:spLocks noGrp="1"/>
          </p:cNvSpPr>
          <p:nvPr>
            <p:ph type="pic" idx="32"/>
          </p:nvPr>
        </p:nvSpPr>
        <p:spPr>
          <a:xfrm>
            <a:off x="1256502" y="36595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28"/>
          <p:cNvSpPr>
            <a:spLocks noGrp="1"/>
          </p:cNvSpPr>
          <p:nvPr>
            <p:ph type="pic" idx="33"/>
          </p:nvPr>
        </p:nvSpPr>
        <p:spPr>
          <a:xfrm>
            <a:off x="1256502" y="5104904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28"/>
          <p:cNvSpPr>
            <a:spLocks noGrp="1"/>
          </p:cNvSpPr>
          <p:nvPr>
            <p:ph type="pic" idx="34"/>
          </p:nvPr>
        </p:nvSpPr>
        <p:spPr>
          <a:xfrm>
            <a:off x="1256502" y="6550307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8"/>
          <p:cNvSpPr>
            <a:spLocks noGrp="1"/>
          </p:cNvSpPr>
          <p:nvPr>
            <p:ph type="pic" idx="35"/>
          </p:nvPr>
        </p:nvSpPr>
        <p:spPr>
          <a:xfrm>
            <a:off x="5170254" y="14661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8"/>
          <p:cNvSpPr>
            <a:spLocks noGrp="1"/>
          </p:cNvSpPr>
          <p:nvPr>
            <p:ph type="pic" idx="36"/>
          </p:nvPr>
        </p:nvSpPr>
        <p:spPr>
          <a:xfrm>
            <a:off x="5170254" y="29115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8"/>
          <p:cNvSpPr>
            <a:spLocks noGrp="1"/>
          </p:cNvSpPr>
          <p:nvPr>
            <p:ph type="pic" idx="37"/>
          </p:nvPr>
        </p:nvSpPr>
        <p:spPr>
          <a:xfrm>
            <a:off x="5170254" y="43569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28"/>
          <p:cNvSpPr>
            <a:spLocks noGrp="1"/>
          </p:cNvSpPr>
          <p:nvPr>
            <p:ph type="pic" idx="38"/>
          </p:nvPr>
        </p:nvSpPr>
        <p:spPr>
          <a:xfrm>
            <a:off x="5170254" y="5802355"/>
            <a:ext cx="439200" cy="439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28"/>
          <p:cNvSpPr>
            <a:spLocks noGrp="1"/>
          </p:cNvSpPr>
          <p:nvPr>
            <p:ph type="pic" idx="39"/>
          </p:nvPr>
        </p:nvSpPr>
        <p:spPr>
          <a:xfrm>
            <a:off x="5170254" y="7247756"/>
            <a:ext cx="439200" cy="439200"/>
          </a:xfrm>
          <a:prstGeom prst="rect">
            <a:avLst/>
          </a:prstGeom>
          <a:noFill/>
          <a:ln>
            <a:noFill/>
          </a:ln>
        </p:spPr>
      </p:sp>
      <p:pic>
        <p:nvPicPr>
          <p:cNvPr id="85" name="Google Shape;85;p2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579416" y="197931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2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579416" y="3417351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8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79416" y="4866035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2832" y="5009312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8738" y="355506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0875" y="3107912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8"/>
          <p:cNvSpPr>
            <a:spLocks noGrp="1"/>
          </p:cNvSpPr>
          <p:nvPr>
            <p:ph type="pic" idx="40"/>
          </p:nvPr>
        </p:nvSpPr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2" name="Google Shape;92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49092" y="454762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8"/>
          <p:cNvSpPr>
            <a:spLocks noGrp="1"/>
          </p:cNvSpPr>
          <p:nvPr>
            <p:ph type="pic" idx="41"/>
          </p:nvPr>
        </p:nvSpPr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4" name="Google Shape;94;p28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4579416" y="6317529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4757" y="5996857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>
            <a:spLocks noGrp="1"/>
          </p:cNvSpPr>
          <p:nvPr>
            <p:ph type="pic" idx="42"/>
          </p:nvPr>
        </p:nvSpPr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97" name="Google Shape;97;p2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579416" y="7765280"/>
            <a:ext cx="594000" cy="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57308" y="7446089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8"/>
          <p:cNvSpPr>
            <a:spLocks noGrp="1"/>
          </p:cNvSpPr>
          <p:nvPr>
            <p:ph type="pic" idx="43"/>
          </p:nvPr>
        </p:nvSpPr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100" name="Google Shape;100;p28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25663" y="7822765"/>
            <a:ext cx="1296000" cy="130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53339" y="6443645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8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2145600" y="2140857"/>
            <a:ext cx="2566800" cy="13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8" descr="A close up of a logo&#10;&#10;Description generated with very high confiden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22879" y="1657315"/>
            <a:ext cx="1416113" cy="13977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/>
          <p:cNvSpPr>
            <a:spLocks noGrp="1"/>
          </p:cNvSpPr>
          <p:nvPr>
            <p:ph type="pic" idx="44"/>
          </p:nvPr>
        </p:nvSpPr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2688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8">
          <p15:clr>
            <a:srgbClr val="FBAE40"/>
          </p15:clr>
        </p15:guide>
        <p15:guide id="2" pos="2160">
          <p15:clr>
            <a:srgbClr val="FBAE40"/>
          </p15:clr>
        </p15:guide>
        <p15:guide id="3" pos="164">
          <p15:clr>
            <a:srgbClr val="FBAE40"/>
          </p15:clr>
        </p15:guide>
        <p15:guide id="4" pos="4156">
          <p15:clr>
            <a:srgbClr val="FBAE40"/>
          </p15:clr>
        </p15:guide>
        <p15:guide id="5" orient="horz" pos="56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73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51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76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32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24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3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510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04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F60DD-2376-4605-846B-30A25D71841C}" type="datetimeFigureOut">
              <a:rPr lang="en-GB" smtClean="0"/>
              <a:t>17/10/2023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87CC-985F-4B04-99F4-C2FD1C9747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51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7"/>
          <p:cNvSpPr txBox="1"/>
          <p:nvPr/>
        </p:nvSpPr>
        <p:spPr>
          <a:xfrm>
            <a:off x="0" y="-6827"/>
            <a:ext cx="3429000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Read like a designer…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12: </a:t>
            </a: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Mortal Engines </a:t>
            </a: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Philip Reeve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How to Fail at Almost Everything and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Still Win Big</a:t>
            </a: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Scott Adams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How Do Wings Work? </a:t>
            </a: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Holger 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Babinsky</a:t>
            </a: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0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Year 13:</a:t>
            </a: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Cats' Paws and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Catapults: Mechanical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Worlds of Nature and People</a:t>
            </a: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Steven Vogel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Structures – or Why Things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Don’t Fall Down</a:t>
            </a: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 J.E. Gordon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The Design of Everyday Things</a:t>
            </a: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Don Norman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 dirty="0">
              <a:solidFill>
                <a:srgbClr val="FF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7"/>
          <p:cNvSpPr txBox="1"/>
          <p:nvPr/>
        </p:nvSpPr>
        <p:spPr>
          <a:xfrm>
            <a:off x="4051531" y="0"/>
            <a:ext cx="2806469" cy="117508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Journey</a:t>
            </a:r>
            <a:b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1" dirty="0">
                <a:solidFill>
                  <a:schemeClr val="dk1"/>
                </a:solidFill>
              </a:rPr>
              <a:t>12-13</a:t>
            </a:r>
            <a:b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Technology</a:t>
            </a: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7" descr="A picture containing sitting, table, brown, laptop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76" r="375"/>
          <a:stretch/>
        </p:blipFill>
        <p:spPr>
          <a:xfrm>
            <a:off x="2425631" y="91896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92" name="Google Shape;292;p27" descr="A close up of a computer&#10;&#10;Description automatically generate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97" r="97"/>
          <a:stretch/>
        </p:blipFill>
        <p:spPr>
          <a:xfrm>
            <a:off x="2425631" y="2388325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93" name="Google Shape;293;p27" descr="A picture containing building, indoor, factory, train&#10;&#10;Description automatically generated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 l="2301" r="2301"/>
          <a:stretch/>
        </p:blipFill>
        <p:spPr>
          <a:xfrm>
            <a:off x="2425631" y="3831752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94" name="Google Shape;294;p27"/>
          <p:cNvPicPr preferRelativeResize="0">
            <a:picLocks noGrp="1"/>
          </p:cNvPicPr>
          <p:nvPr>
            <p:ph type="pic" idx="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2425631" y="527517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95" name="Google Shape;295;p27"/>
          <p:cNvPicPr preferRelativeResize="0">
            <a:picLocks noGrp="1"/>
          </p:cNvPicPr>
          <p:nvPr>
            <p:ph type="pic" idx="6"/>
          </p:nvPr>
        </p:nvPicPr>
        <p:blipFill rotWithShape="1">
          <a:blip r:embed="rId7">
            <a:alphaModFix/>
          </a:blip>
          <a:srcRect l="1315" r="1314"/>
          <a:stretch/>
        </p:blipFill>
        <p:spPr>
          <a:xfrm>
            <a:off x="2425631" y="670938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296" name="Google Shape;296;p27"/>
          <p:cNvSpPr txBox="1">
            <a:spLocks noGrp="1"/>
          </p:cNvSpPr>
          <p:nvPr>
            <p:ph type="body" idx="1"/>
          </p:nvPr>
        </p:nvSpPr>
        <p:spPr>
          <a:xfrm>
            <a:off x="5161920" y="4362896"/>
            <a:ext cx="1658624" cy="354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0070C0"/>
                </a:solidFill>
              </a:rPr>
              <a:t>Impact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How technology and cultural changes can influence design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Responsible designing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Health &amp; safety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Selecting appropriate tools, materials and processes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0070C0"/>
                </a:solidFill>
              </a:rPr>
              <a:t>Testing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Prototypes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Working models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Client analysis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00B050"/>
                </a:solidFill>
              </a:rPr>
              <a:t>Modification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CC0099"/>
                </a:solidFill>
              </a:rPr>
              <a:t>Evaluation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Analysis of production cycle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Feasibility studies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Product improvements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Modern manufacturing systems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7030A0"/>
                </a:solidFill>
              </a:rPr>
              <a:t>Exams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7030A0"/>
                </a:solidFill>
              </a:rPr>
              <a:t>Product Design Paper1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7030A0"/>
                </a:solidFill>
              </a:rPr>
              <a:t>(Technical principles)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7030A0"/>
                </a:solidFill>
              </a:rPr>
              <a:t>Product Design Paper 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7030A0"/>
                </a:solidFill>
              </a:rPr>
              <a:t>(Design and making principles)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body" idx="19"/>
          </p:nvPr>
        </p:nvSpPr>
        <p:spPr>
          <a:xfrm>
            <a:off x="9841" y="2388325"/>
            <a:ext cx="1699346" cy="762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009999"/>
                </a:solidFill>
              </a:rPr>
              <a:t>Orientation from GCSE to A level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Materials and their applications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2E75B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009999"/>
                </a:solidFill>
              </a:rPr>
              <a:t>Research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Product analysis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Performance characteristics of materials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Questionnaires and the importance of 3</a:t>
            </a:r>
            <a:r>
              <a:rPr lang="en-GB" sz="1000" b="0" baseline="30000" dirty="0">
                <a:solidFill>
                  <a:srgbClr val="2E75B5"/>
                </a:solidFill>
              </a:rPr>
              <a:t>rd</a:t>
            </a:r>
            <a:r>
              <a:rPr lang="en-GB" sz="1000" b="0" dirty="0">
                <a:solidFill>
                  <a:srgbClr val="2E75B5"/>
                </a:solidFill>
              </a:rPr>
              <a:t> party feedback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009999"/>
                </a:solidFill>
              </a:rPr>
              <a:t>Design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Client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Accuracy in design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Design for manufacture and Environment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Enhancement of materials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2E75B5"/>
                </a:solidFill>
              </a:rPr>
              <a:t>Computer aided design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548135"/>
                </a:solidFill>
              </a:rPr>
              <a:t>Development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Modern and industrial commercial practise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Digital design and manufacture Enterprise/marketing in the development off products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548135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548135"/>
                </a:solidFill>
              </a:rPr>
              <a:t>Manufacture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Manufacture and project management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Computer aided manufacture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C55A11"/>
                </a:solidFill>
              </a:rPr>
              <a:t>Scales of production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b="0" dirty="0">
              <a:solidFill>
                <a:srgbClr val="7F7F7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dirty="0">
                <a:solidFill>
                  <a:srgbClr val="FF0000"/>
                </a:solidFill>
              </a:rPr>
              <a:t>Revision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Design cycle principles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Product and materials impact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GB" sz="1000" b="0" dirty="0">
                <a:solidFill>
                  <a:srgbClr val="FF0000"/>
                </a:solidFill>
              </a:rPr>
              <a:t>Manufacturing Techniques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1000" dirty="0"/>
          </a:p>
        </p:txBody>
      </p:sp>
      <p:pic>
        <p:nvPicPr>
          <p:cNvPr id="298" name="Google Shape;298;p27" descr="A close up of a helmet&#10;&#10;Description automatically generated"/>
          <p:cNvPicPr preferRelativeResize="0">
            <a:picLocks noGrp="1"/>
          </p:cNvPicPr>
          <p:nvPr>
            <p:ph type="pic" idx="40"/>
          </p:nvPr>
        </p:nvPicPr>
        <p:blipFill rotWithShape="1">
          <a:blip r:embed="rId8">
            <a:alphaModFix/>
          </a:blip>
          <a:srcRect l="17447" r="17446"/>
          <a:stretch/>
        </p:blipFill>
        <p:spPr>
          <a:xfrm>
            <a:off x="3631876" y="3090813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299" name="Google Shape;299;p27" descr="A picture containing table, indoor, computer, sitting&#10;&#10;Description automatically generated"/>
          <p:cNvPicPr preferRelativeResize="0">
            <a:picLocks noGrp="1"/>
          </p:cNvPicPr>
          <p:nvPr>
            <p:ph type="pic" idx="41"/>
          </p:nvPr>
        </p:nvPicPr>
        <p:blipFill rotWithShape="1">
          <a:blip r:embed="rId9">
            <a:alphaModFix/>
          </a:blip>
          <a:srcRect t="1171" b="1170"/>
          <a:stretch/>
        </p:blipFill>
        <p:spPr>
          <a:xfrm>
            <a:off x="3631876" y="4530527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300" name="Google Shape;300;p27" descr="A picture containing text, map&#10;&#10;Description automatically generated"/>
          <p:cNvPicPr preferRelativeResize="0">
            <a:picLocks noGrp="1"/>
          </p:cNvPicPr>
          <p:nvPr>
            <p:ph type="pic" idx="42"/>
          </p:nvPr>
        </p:nvPicPr>
        <p:blipFill rotWithShape="1">
          <a:blip r:embed="rId10">
            <a:alphaModFix/>
          </a:blip>
          <a:srcRect l="3684" r="3684"/>
          <a:stretch/>
        </p:blipFill>
        <p:spPr>
          <a:xfrm>
            <a:off x="3631876" y="5979759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301" name="Google Shape;301;p27"/>
          <p:cNvPicPr preferRelativeResize="0">
            <a:picLocks noGrp="1"/>
          </p:cNvPicPr>
          <p:nvPr>
            <p:ph type="pic" idx="43"/>
          </p:nvPr>
        </p:nvPicPr>
        <p:blipFill rotWithShape="1">
          <a:blip r:embed="rId11">
            <a:alphaModFix/>
          </a:blip>
          <a:srcRect l="2971" r="2972"/>
          <a:stretch/>
        </p:blipFill>
        <p:spPr>
          <a:xfrm>
            <a:off x="3631876" y="7428991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pic>
        <p:nvPicPr>
          <p:cNvPr id="302" name="Google Shape;302;p27" descr="A picture containing food&#10;&#10;Description automatically generated"/>
          <p:cNvPicPr preferRelativeResize="0">
            <a:picLocks noGrp="1"/>
          </p:cNvPicPr>
          <p:nvPr>
            <p:ph type="pic" idx="44"/>
          </p:nvPr>
        </p:nvPicPr>
        <p:blipFill rotWithShape="1">
          <a:blip r:embed="rId12">
            <a:alphaModFix/>
          </a:blip>
          <a:srcRect l="4634" r="4634"/>
          <a:stretch/>
        </p:blipFill>
        <p:spPr>
          <a:xfrm>
            <a:off x="3631876" y="1640216"/>
            <a:ext cx="813600" cy="813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303" name="Google Shape;303;p27"/>
          <p:cNvSpPr txBox="1"/>
          <p:nvPr/>
        </p:nvSpPr>
        <p:spPr>
          <a:xfrm>
            <a:off x="0" y="8551023"/>
            <a:ext cx="3428999" cy="592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On to university, apprenticeship or employment…</a:t>
            </a:r>
            <a:endParaRPr dirty="0"/>
          </a:p>
        </p:txBody>
      </p:sp>
      <p:sp>
        <p:nvSpPr>
          <p:cNvPr id="304" name="Google Shape;304;p27"/>
          <p:cNvSpPr txBox="1"/>
          <p:nvPr/>
        </p:nvSpPr>
        <p:spPr>
          <a:xfrm>
            <a:off x="5161920" y="1413247"/>
            <a:ext cx="1693891" cy="978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Careers Links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12: </a:t>
            </a:r>
            <a:r>
              <a:rPr lang="en-GB" sz="1000" b="0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Cognitive thinking, problem-solving critical thinking, expert and creative solutions, use systems and technology. Communicating, working collaboratively, negotiating and influencing, self-presentation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0" i="0" u="none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Year 13: </a:t>
            </a:r>
            <a:r>
              <a:rPr lang="en-GB" sz="1000" b="0" i="0" u="none" strike="noStrike" cap="none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self-management, adaptability and resilience, self-monitoring and development, learn independently, research actively and methodically, analytical and problem-solving skills.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99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4F2B8125590409871A8B88DF2CB0C" ma:contentTypeVersion="18" ma:contentTypeDescription="Create a new document." ma:contentTypeScope="" ma:versionID="acaa30b792ffd9dd6310f43fcb4b4cf8">
  <xsd:schema xmlns:xsd="http://www.w3.org/2001/XMLSchema" xmlns:xs="http://www.w3.org/2001/XMLSchema" xmlns:p="http://schemas.microsoft.com/office/2006/metadata/properties" xmlns:ns3="5b0ee287-a55c-4359-a7de-f7b30ad6a7c3" xmlns:ns4="d82788fa-9759-4de7-8144-c4b2fd087473" targetNamespace="http://schemas.microsoft.com/office/2006/metadata/properties" ma:root="true" ma:fieldsID="10d85bb634ac33fd744376e29cd9888d" ns3:_="" ns4:_="">
    <xsd:import namespace="5b0ee287-a55c-4359-a7de-f7b30ad6a7c3"/>
    <xsd:import namespace="d82788fa-9759-4de7-8144-c4b2fd087473"/>
    <xsd:element name="properties">
      <xsd:complexType>
        <xsd:sequence>
          <xsd:element name="documentManagement">
            <xsd:complexType>
              <xsd:all>
                <xsd:element ref="ns3:CloudMigratorOriginId" minOccurs="0"/>
                <xsd:element ref="ns3:FileHash" minOccurs="0"/>
                <xsd:element ref="ns3:CloudMigratorVersion" minOccurs="0"/>
                <xsd:element ref="ns3:UniqueSourceRef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ee287-a55c-4359-a7de-f7b30ad6a7c3" elementFormDefault="qualified">
    <xsd:import namespace="http://schemas.microsoft.com/office/2006/documentManagement/types"/>
    <xsd:import namespace="http://schemas.microsoft.com/office/infopath/2007/PartnerControls"/>
    <xsd:element name="CloudMigratorOriginId" ma:index="8" nillable="true" ma:displayName="CloudMigratorOriginId" ma:description="" ma:internalName="CloudMigratorOriginId">
      <xsd:simpleType>
        <xsd:restriction base="dms:Note">
          <xsd:maxLength value="255"/>
        </xsd:restriction>
      </xsd:simpleType>
    </xsd:element>
    <xsd:element name="FileHash" ma:index="9" nillable="true" ma:displayName="FileHash" ma:description="" ma:internalName="FileHash">
      <xsd:simpleType>
        <xsd:restriction base="dms:Note">
          <xsd:maxLength value="255"/>
        </xsd:restriction>
      </xsd:simpleType>
    </xsd:element>
    <xsd:element name="CloudMigratorVersion" ma:index="10" nillable="true" ma:displayName="CloudMigratorVersion" ma:description="" ma:internalName="CloudMigratorVersion">
      <xsd:simpleType>
        <xsd:restriction base="dms:Note">
          <xsd:maxLength value="255"/>
        </xsd:restriction>
      </xsd:simpleType>
    </xsd:element>
    <xsd:element name="UniqueSourceRef" ma:index="11" nillable="true" ma:displayName="UniqueSourceRef" ma:description="" ma:internalName="UniqueSourceRef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788fa-9759-4de7-8144-c4b2fd0874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oudMigratorVersion xmlns="5b0ee287-a55c-4359-a7de-f7b30ad6a7c3" xsi:nil="true"/>
    <UniqueSourceRef xmlns="5b0ee287-a55c-4359-a7de-f7b30ad6a7c3" xsi:nil="true"/>
    <CloudMigratorOriginId xmlns="5b0ee287-a55c-4359-a7de-f7b30ad6a7c3" xsi:nil="true"/>
    <FileHash xmlns="5b0ee287-a55c-4359-a7de-f7b30ad6a7c3" xsi:nil="true"/>
    <_activity xmlns="5b0ee287-a55c-4359-a7de-f7b30ad6a7c3" xsi:nil="true"/>
  </documentManagement>
</p:properties>
</file>

<file path=customXml/itemProps1.xml><?xml version="1.0" encoding="utf-8"?>
<ds:datastoreItem xmlns:ds="http://schemas.openxmlformats.org/officeDocument/2006/customXml" ds:itemID="{1FECD454-3166-476C-849E-BA9D952016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ee287-a55c-4359-a7de-f7b30ad6a7c3"/>
    <ds:schemaRef ds:uri="d82788fa-9759-4de7-8144-c4b2fd087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9F0FCC-DE7F-4242-9881-9D43D0178B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A931D2-E9EC-4F66-9C94-EAE74E14BEF0}">
  <ds:schemaRefs>
    <ds:schemaRef ds:uri="http://schemas.microsoft.com/office/2006/metadata/properties"/>
    <ds:schemaRef ds:uri="d82788fa-9759-4de7-8144-c4b2fd08747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b0ee287-a55c-4359-a7de-f7b30ad6a7c3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289</Words>
  <Application>Microsoft Office PowerPoint</Application>
  <PresentationFormat>On-screen Show (4:3)</PresentationFormat>
  <Paragraphs>86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Dene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Woodhouse</dc:creator>
  <cp:lastModifiedBy>Alex Dollin</cp:lastModifiedBy>
  <cp:revision>61</cp:revision>
  <dcterms:created xsi:type="dcterms:W3CDTF">2019-07-16T12:24:10Z</dcterms:created>
  <dcterms:modified xsi:type="dcterms:W3CDTF">2023-10-17T11:30:24Z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0x01010072B4F2B8125590409871A8B88DF2CB0C</vt:lpwstr>
  </property>
</Properties>
</file>