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62" r:id="rId6"/>
    <p:sldId id="261" r:id="rId7"/>
    <p:sldId id="260" r:id="rId8"/>
    <p:sldId id="259" r:id="rId9"/>
    <p:sldId id="263" r:id="rId10"/>
    <p:sldId id="265" r:id="rId11"/>
    <p:sldId id="266" r:id="rId1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23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Gardner" userId="f842b6dd-5b76-4141-8210-a4596ef80412" providerId="ADAL" clId="{C2F6D9A4-F7C6-4144-9BCA-6FC194031E57}"/>
    <pc:docChg chg="undo custSel addSld modSld">
      <pc:chgData name="Robert Gardner" userId="f842b6dd-5b76-4141-8210-a4596ef80412" providerId="ADAL" clId="{C2F6D9A4-F7C6-4144-9BCA-6FC194031E57}" dt="2021-12-03T14:25:46.700" v="157" actId="20577"/>
      <pc:docMkLst>
        <pc:docMk/>
      </pc:docMkLst>
      <pc:sldChg chg="addSp delSp modSp">
        <pc:chgData name="Robert Gardner" userId="f842b6dd-5b76-4141-8210-a4596ef80412" providerId="ADAL" clId="{C2F6D9A4-F7C6-4144-9BCA-6FC194031E57}" dt="2021-12-03T08:26:11.484" v="94"/>
        <pc:sldMkLst>
          <pc:docMk/>
          <pc:sldMk cId="613157063" sldId="259"/>
        </pc:sldMkLst>
        <pc:graphicFrameChg chg="mod modGraphic">
          <ac:chgData name="Robert Gardner" userId="f842b6dd-5b76-4141-8210-a4596ef80412" providerId="ADAL" clId="{C2F6D9A4-F7C6-4144-9BCA-6FC194031E57}" dt="2021-12-03T08:25:18.242" v="81" actId="2063"/>
          <ac:graphicFrameMkLst>
            <pc:docMk/>
            <pc:sldMk cId="613157063" sldId="259"/>
            <ac:graphicFrameMk id="4" creationId="{65780455-A274-4A5B-9F13-7CE791F46C03}"/>
          </ac:graphicFrameMkLst>
        </pc:graphicFrameChg>
        <pc:picChg chg="del mod">
          <ac:chgData name="Robert Gardner" userId="f842b6dd-5b76-4141-8210-a4596ef80412" providerId="ADAL" clId="{C2F6D9A4-F7C6-4144-9BCA-6FC194031E57}" dt="2021-12-03T08:26:09.440" v="93" actId="478"/>
          <ac:picMkLst>
            <pc:docMk/>
            <pc:sldMk cId="613157063" sldId="259"/>
            <ac:picMk id="6" creationId="{CA2A9D88-A49E-48AA-9FC7-78F26F0EC758}"/>
          </ac:picMkLst>
        </pc:picChg>
        <pc:picChg chg="add">
          <ac:chgData name="Robert Gardner" userId="f842b6dd-5b76-4141-8210-a4596ef80412" providerId="ADAL" clId="{C2F6D9A4-F7C6-4144-9BCA-6FC194031E57}" dt="2021-12-03T08:26:11.484" v="94"/>
          <ac:picMkLst>
            <pc:docMk/>
            <pc:sldMk cId="613157063" sldId="259"/>
            <ac:picMk id="7" creationId="{1EA89A42-9298-4880-893F-ED89B82AA93A}"/>
          </ac:picMkLst>
        </pc:picChg>
      </pc:sldChg>
      <pc:sldChg chg="addSp delSp modSp">
        <pc:chgData name="Robert Gardner" userId="f842b6dd-5b76-4141-8210-a4596ef80412" providerId="ADAL" clId="{C2F6D9A4-F7C6-4144-9BCA-6FC194031E57}" dt="2021-12-03T13:59:06.016" v="141" actId="20577"/>
        <pc:sldMkLst>
          <pc:docMk/>
          <pc:sldMk cId="41300833" sldId="260"/>
        </pc:sldMkLst>
        <pc:graphicFrameChg chg="mod modGraphic">
          <ac:chgData name="Robert Gardner" userId="f842b6dd-5b76-4141-8210-a4596ef80412" providerId="ADAL" clId="{C2F6D9A4-F7C6-4144-9BCA-6FC194031E57}" dt="2021-12-03T13:59:06.016" v="141" actId="20577"/>
          <ac:graphicFrameMkLst>
            <pc:docMk/>
            <pc:sldMk cId="41300833" sldId="260"/>
            <ac:graphicFrameMk id="4" creationId="{65780455-A274-4A5B-9F13-7CE791F46C03}"/>
          </ac:graphicFrameMkLst>
        </pc:graphicFrameChg>
        <pc:picChg chg="add">
          <ac:chgData name="Robert Gardner" userId="f842b6dd-5b76-4141-8210-a4596ef80412" providerId="ADAL" clId="{C2F6D9A4-F7C6-4144-9BCA-6FC194031E57}" dt="2021-12-03T08:26:04.499" v="92"/>
          <ac:picMkLst>
            <pc:docMk/>
            <pc:sldMk cId="41300833" sldId="260"/>
            <ac:picMk id="5" creationId="{4CCAAC73-A0E8-4BEC-8177-2650F2876421}"/>
          </ac:picMkLst>
        </pc:picChg>
        <pc:picChg chg="del mod">
          <ac:chgData name="Robert Gardner" userId="f842b6dd-5b76-4141-8210-a4596ef80412" providerId="ADAL" clId="{C2F6D9A4-F7C6-4144-9BCA-6FC194031E57}" dt="2021-12-03T08:26:02.785" v="91" actId="478"/>
          <ac:picMkLst>
            <pc:docMk/>
            <pc:sldMk cId="41300833" sldId="260"/>
            <ac:picMk id="6" creationId="{A6FB55E4-92CF-41DC-9CEE-8F779CAD5825}"/>
          </ac:picMkLst>
        </pc:picChg>
      </pc:sldChg>
      <pc:sldChg chg="addSp delSp modSp">
        <pc:chgData name="Robert Gardner" userId="f842b6dd-5b76-4141-8210-a4596ef80412" providerId="ADAL" clId="{C2F6D9A4-F7C6-4144-9BCA-6FC194031E57}" dt="2021-12-03T08:25:58.637" v="90" actId="478"/>
        <pc:sldMkLst>
          <pc:docMk/>
          <pc:sldMk cId="3346027380" sldId="261"/>
        </pc:sldMkLst>
        <pc:graphicFrameChg chg="mod modGraphic">
          <ac:chgData name="Robert Gardner" userId="f842b6dd-5b76-4141-8210-a4596ef80412" providerId="ADAL" clId="{C2F6D9A4-F7C6-4144-9BCA-6FC194031E57}" dt="2021-12-03T08:25:07.760" v="79" actId="2063"/>
          <ac:graphicFrameMkLst>
            <pc:docMk/>
            <pc:sldMk cId="3346027380" sldId="261"/>
            <ac:graphicFrameMk id="4" creationId="{65780455-A274-4A5B-9F13-7CE791F46C03}"/>
          </ac:graphicFrameMkLst>
        </pc:graphicFrameChg>
        <pc:picChg chg="del mod">
          <ac:chgData name="Robert Gardner" userId="f842b6dd-5b76-4141-8210-a4596ef80412" providerId="ADAL" clId="{C2F6D9A4-F7C6-4144-9BCA-6FC194031E57}" dt="2021-12-03T08:25:58.637" v="90" actId="478"/>
          <ac:picMkLst>
            <pc:docMk/>
            <pc:sldMk cId="3346027380" sldId="261"/>
            <ac:picMk id="6" creationId="{77062B97-2507-4E7C-AD91-DF215BDAD5D9}"/>
          </ac:picMkLst>
        </pc:picChg>
        <pc:picChg chg="add">
          <ac:chgData name="Robert Gardner" userId="f842b6dd-5b76-4141-8210-a4596ef80412" providerId="ADAL" clId="{C2F6D9A4-F7C6-4144-9BCA-6FC194031E57}" dt="2021-12-03T08:25:55.331" v="89"/>
          <ac:picMkLst>
            <pc:docMk/>
            <pc:sldMk cId="3346027380" sldId="261"/>
            <ac:picMk id="7" creationId="{18B3BC7C-AC92-451D-8797-FE6E49C89422}"/>
          </ac:picMkLst>
        </pc:picChg>
      </pc:sldChg>
      <pc:sldChg chg="modSp">
        <pc:chgData name="Robert Gardner" userId="f842b6dd-5b76-4141-8210-a4596ef80412" providerId="ADAL" clId="{C2F6D9A4-F7C6-4144-9BCA-6FC194031E57}" dt="2021-12-03T08:25:50.344" v="88" actId="1076"/>
        <pc:sldMkLst>
          <pc:docMk/>
          <pc:sldMk cId="1214751869" sldId="262"/>
        </pc:sldMkLst>
        <pc:graphicFrameChg chg="mod modGraphic">
          <ac:chgData name="Robert Gardner" userId="f842b6dd-5b76-4141-8210-a4596ef80412" providerId="ADAL" clId="{C2F6D9A4-F7C6-4144-9BCA-6FC194031E57}" dt="2021-12-03T08:25:33.279" v="83" actId="14100"/>
          <ac:graphicFrameMkLst>
            <pc:docMk/>
            <pc:sldMk cId="1214751869" sldId="262"/>
            <ac:graphicFrameMk id="4" creationId="{65780455-A274-4A5B-9F13-7CE791F46C03}"/>
          </ac:graphicFrameMkLst>
        </pc:graphicFrameChg>
        <pc:picChg chg="mod">
          <ac:chgData name="Robert Gardner" userId="f842b6dd-5b76-4141-8210-a4596ef80412" providerId="ADAL" clId="{C2F6D9A4-F7C6-4144-9BCA-6FC194031E57}" dt="2021-12-03T08:25:50.344" v="88" actId="1076"/>
          <ac:picMkLst>
            <pc:docMk/>
            <pc:sldMk cId="1214751869" sldId="262"/>
            <ac:picMk id="5" creationId="{81ACCBDA-CAC7-442A-BF8D-2026AC61D0CE}"/>
          </ac:picMkLst>
        </pc:picChg>
      </pc:sldChg>
      <pc:sldChg chg="addSp delSp modSp">
        <pc:chgData name="Robert Gardner" userId="f842b6dd-5b76-4141-8210-a4596ef80412" providerId="ADAL" clId="{C2F6D9A4-F7C6-4144-9BCA-6FC194031E57}" dt="2021-12-03T08:26:17.186" v="96"/>
        <pc:sldMkLst>
          <pc:docMk/>
          <pc:sldMk cId="2969439312" sldId="263"/>
        </pc:sldMkLst>
        <pc:graphicFrameChg chg="mod modGraphic">
          <ac:chgData name="Robert Gardner" userId="f842b6dd-5b76-4141-8210-a4596ef80412" providerId="ADAL" clId="{C2F6D9A4-F7C6-4144-9BCA-6FC194031E57}" dt="2021-12-03T08:25:22.258" v="82" actId="2063"/>
          <ac:graphicFrameMkLst>
            <pc:docMk/>
            <pc:sldMk cId="2969439312" sldId="263"/>
            <ac:graphicFrameMk id="4" creationId="{65780455-A274-4A5B-9F13-7CE791F46C03}"/>
          </ac:graphicFrameMkLst>
        </pc:graphicFrameChg>
        <pc:picChg chg="del mod">
          <ac:chgData name="Robert Gardner" userId="f842b6dd-5b76-4141-8210-a4596ef80412" providerId="ADAL" clId="{C2F6D9A4-F7C6-4144-9BCA-6FC194031E57}" dt="2021-12-03T08:26:15.256" v="95" actId="478"/>
          <ac:picMkLst>
            <pc:docMk/>
            <pc:sldMk cId="2969439312" sldId="263"/>
            <ac:picMk id="6" creationId="{9391CA94-BA69-4529-9E4A-5CCE6A4C6019}"/>
          </ac:picMkLst>
        </pc:picChg>
        <pc:picChg chg="add">
          <ac:chgData name="Robert Gardner" userId="f842b6dd-5b76-4141-8210-a4596ef80412" providerId="ADAL" clId="{C2F6D9A4-F7C6-4144-9BCA-6FC194031E57}" dt="2021-12-03T08:26:17.186" v="96"/>
          <ac:picMkLst>
            <pc:docMk/>
            <pc:sldMk cId="2969439312" sldId="263"/>
            <ac:picMk id="7" creationId="{BFE23E3E-E11F-4C87-B257-6B1459D8752E}"/>
          </ac:picMkLst>
        </pc:picChg>
      </pc:sldChg>
      <pc:sldChg chg="modSp">
        <pc:chgData name="Robert Gardner" userId="f842b6dd-5b76-4141-8210-a4596ef80412" providerId="ADAL" clId="{C2F6D9A4-F7C6-4144-9BCA-6FC194031E57}" dt="2021-12-03T14:25:46.700" v="157" actId="20577"/>
        <pc:sldMkLst>
          <pc:docMk/>
          <pc:sldMk cId="1775495550" sldId="264"/>
        </pc:sldMkLst>
        <pc:spChg chg="mod">
          <ac:chgData name="Robert Gardner" userId="f842b6dd-5b76-4141-8210-a4596ef80412" providerId="ADAL" clId="{C2F6D9A4-F7C6-4144-9BCA-6FC194031E57}" dt="2021-12-03T08:15:52.172" v="17" actId="27636"/>
          <ac:spMkLst>
            <pc:docMk/>
            <pc:sldMk cId="1775495550" sldId="264"/>
            <ac:spMk id="2" creationId="{4C94BCBF-BD17-408C-9FA3-43F527EDD8FA}"/>
          </ac:spMkLst>
        </pc:spChg>
        <pc:spChg chg="mod">
          <ac:chgData name="Robert Gardner" userId="f842b6dd-5b76-4141-8210-a4596ef80412" providerId="ADAL" clId="{C2F6D9A4-F7C6-4144-9BCA-6FC194031E57}" dt="2021-12-03T14:25:46.700" v="157" actId="20577"/>
          <ac:spMkLst>
            <pc:docMk/>
            <pc:sldMk cId="1775495550" sldId="264"/>
            <ac:spMk id="3" creationId="{96700942-1B1B-4D8A-8FC8-1CC262ADAC7B}"/>
          </ac:spMkLst>
        </pc:spChg>
        <pc:picChg chg="mod">
          <ac:chgData name="Robert Gardner" userId="f842b6dd-5b76-4141-8210-a4596ef80412" providerId="ADAL" clId="{C2F6D9A4-F7C6-4144-9BCA-6FC194031E57}" dt="2021-12-03T08:26:50.256" v="97" actId="1076"/>
          <ac:picMkLst>
            <pc:docMk/>
            <pc:sldMk cId="1775495550" sldId="264"/>
            <ac:picMk id="4" creationId="{53528F93-F8A4-4304-9BA6-5CE59F55840B}"/>
          </ac:picMkLst>
        </pc:picChg>
        <pc:picChg chg="mod">
          <ac:chgData name="Robert Gardner" userId="f842b6dd-5b76-4141-8210-a4596ef80412" providerId="ADAL" clId="{C2F6D9A4-F7C6-4144-9BCA-6FC194031E57}" dt="2021-12-03T08:24:29.373" v="76" actId="14100"/>
          <ac:picMkLst>
            <pc:docMk/>
            <pc:sldMk cId="1775495550" sldId="264"/>
            <ac:picMk id="2050" creationId="{2FF131F6-7E0B-439F-8CBD-190CEBB89894}"/>
          </ac:picMkLst>
        </pc:picChg>
        <pc:picChg chg="mod">
          <ac:chgData name="Robert Gardner" userId="f842b6dd-5b76-4141-8210-a4596ef80412" providerId="ADAL" clId="{C2F6D9A4-F7C6-4144-9BCA-6FC194031E57}" dt="2021-12-03T08:24:22.988" v="75" actId="14100"/>
          <ac:picMkLst>
            <pc:docMk/>
            <pc:sldMk cId="1775495550" sldId="264"/>
            <ac:picMk id="2052" creationId="{2159051D-2FD3-4ADE-B679-26495D9E343F}"/>
          </ac:picMkLst>
        </pc:picChg>
      </pc:sldChg>
      <pc:sldChg chg="add">
        <pc:chgData name="Robert Gardner" userId="f842b6dd-5b76-4141-8210-a4596ef80412" providerId="ADAL" clId="{C2F6D9A4-F7C6-4144-9BCA-6FC194031E57}" dt="2021-12-03T09:01:52.750" v="98"/>
        <pc:sldMkLst>
          <pc:docMk/>
          <pc:sldMk cId="896874175" sldId="265"/>
        </pc:sldMkLst>
      </pc:sldChg>
      <pc:sldChg chg="addSp delSp modSp add">
        <pc:chgData name="Robert Gardner" userId="f842b6dd-5b76-4141-8210-a4596ef80412" providerId="ADAL" clId="{C2F6D9A4-F7C6-4144-9BCA-6FC194031E57}" dt="2021-12-03T09:04:55.782" v="115" actId="478"/>
        <pc:sldMkLst>
          <pc:docMk/>
          <pc:sldMk cId="863859628" sldId="266"/>
        </pc:sldMkLst>
        <pc:spChg chg="del">
          <ac:chgData name="Robert Gardner" userId="f842b6dd-5b76-4141-8210-a4596ef80412" providerId="ADAL" clId="{C2F6D9A4-F7C6-4144-9BCA-6FC194031E57}" dt="2021-12-03T09:04:53.664" v="114" actId="478"/>
          <ac:spMkLst>
            <pc:docMk/>
            <pc:sldMk cId="863859628" sldId="266"/>
            <ac:spMk id="2" creationId="{9BA7CEDD-2CFC-44C5-8FE1-08FD7999A067}"/>
          </ac:spMkLst>
        </pc:spChg>
        <pc:spChg chg="del">
          <ac:chgData name="Robert Gardner" userId="f842b6dd-5b76-4141-8210-a4596ef80412" providerId="ADAL" clId="{C2F6D9A4-F7C6-4144-9BCA-6FC194031E57}" dt="2021-12-03T09:04:55.782" v="115" actId="478"/>
          <ac:spMkLst>
            <pc:docMk/>
            <pc:sldMk cId="863859628" sldId="266"/>
            <ac:spMk id="3" creationId="{8DB349AF-7EAD-44DE-9F1C-9B04698428C8}"/>
          </ac:spMkLst>
        </pc:spChg>
        <pc:picChg chg="add del mod">
          <ac:chgData name="Robert Gardner" userId="f842b6dd-5b76-4141-8210-a4596ef80412" providerId="ADAL" clId="{C2F6D9A4-F7C6-4144-9BCA-6FC194031E57}" dt="2021-12-03T09:02:15.053" v="102" actId="478"/>
          <ac:picMkLst>
            <pc:docMk/>
            <pc:sldMk cId="863859628" sldId="266"/>
            <ac:picMk id="4" creationId="{C44D3AFB-F41B-4CCE-B8ED-12C0B04083A8}"/>
          </ac:picMkLst>
        </pc:picChg>
        <pc:picChg chg="add">
          <ac:chgData name="Robert Gardner" userId="f842b6dd-5b76-4141-8210-a4596ef80412" providerId="ADAL" clId="{C2F6D9A4-F7C6-4144-9BCA-6FC194031E57}" dt="2021-12-03T09:02:16.836" v="103"/>
          <ac:picMkLst>
            <pc:docMk/>
            <pc:sldMk cId="863859628" sldId="266"/>
            <ac:picMk id="5" creationId="{AB53CAEA-D23F-49D0-9BA6-7BC0DB09FB16}"/>
          </ac:picMkLst>
        </pc:picChg>
        <pc:picChg chg="add mod">
          <ac:chgData name="Robert Gardner" userId="f842b6dd-5b76-4141-8210-a4596ef80412" providerId="ADAL" clId="{C2F6D9A4-F7C6-4144-9BCA-6FC194031E57}" dt="2021-12-03T09:04:46.773" v="113" actId="14861"/>
          <ac:picMkLst>
            <pc:docMk/>
            <pc:sldMk cId="863859628" sldId="266"/>
            <ac:picMk id="6" creationId="{9A971EC2-8D05-4D0F-9656-FF41245DDBBA}"/>
          </ac:picMkLst>
        </pc:picChg>
        <pc:picChg chg="add">
          <ac:chgData name="Robert Gardner" userId="f842b6dd-5b76-4141-8210-a4596ef80412" providerId="ADAL" clId="{C2F6D9A4-F7C6-4144-9BCA-6FC194031E57}" dt="2021-12-03T09:03:18.063" v="104"/>
          <ac:picMkLst>
            <pc:docMk/>
            <pc:sldMk cId="863859628" sldId="266"/>
            <ac:picMk id="1026" creationId="{FDF3FEA8-E24D-4CA0-AA72-D5229DD78CEC}"/>
          </ac:picMkLst>
        </pc:picChg>
      </pc:sldChg>
    </pc:docChg>
  </pc:docChgLst>
  <pc:docChgLst>
    <pc:chgData name="Robert Gardner" userId="f842b6dd-5b76-4141-8210-a4596ef80412" providerId="ADAL" clId="{50591AE5-4FE6-4CD4-B20C-AEEC6020C894}"/>
    <pc:docChg chg="modSld">
      <pc:chgData name="Robert Gardner" userId="f842b6dd-5b76-4141-8210-a4596ef80412" providerId="ADAL" clId="{50591AE5-4FE6-4CD4-B20C-AEEC6020C894}" dt="2021-12-03T09:32:23.416" v="20" actId="20577"/>
      <pc:docMkLst>
        <pc:docMk/>
      </pc:docMkLst>
      <pc:sldChg chg="modSp">
        <pc:chgData name="Robert Gardner" userId="f842b6dd-5b76-4141-8210-a4596ef80412" providerId="ADAL" clId="{50591AE5-4FE6-4CD4-B20C-AEEC6020C894}" dt="2021-12-03T09:32:23.416" v="20" actId="20577"/>
        <pc:sldMkLst>
          <pc:docMk/>
          <pc:sldMk cId="41300833" sldId="260"/>
        </pc:sldMkLst>
        <pc:graphicFrameChg chg="modGraphic">
          <ac:chgData name="Robert Gardner" userId="f842b6dd-5b76-4141-8210-a4596ef80412" providerId="ADAL" clId="{50591AE5-4FE6-4CD4-B20C-AEEC6020C894}" dt="2021-12-03T09:32:23.416" v="20" actId="20577"/>
          <ac:graphicFrameMkLst>
            <pc:docMk/>
            <pc:sldMk cId="41300833" sldId="260"/>
            <ac:graphicFrameMk id="4" creationId="{65780455-A274-4A5B-9F13-7CE791F46C03}"/>
          </ac:graphicFrameMkLst>
        </pc:graphicFrameChg>
      </pc:sldChg>
    </pc:docChg>
  </pc:docChgLst>
  <pc:docChgLst>
    <pc:chgData name="Robert Gardner" userId="f842b6dd-5b76-4141-8210-a4596ef80412" providerId="ADAL" clId="{9028CBEE-A482-44AF-BA7B-9A9329989942}"/>
    <pc:docChg chg="undo addSld delSld modSld">
      <pc:chgData name="Robert Gardner" userId="f842b6dd-5b76-4141-8210-a4596ef80412" providerId="ADAL" clId="{9028CBEE-A482-44AF-BA7B-9A9329989942}" dt="2021-12-03T07:56:48.969" v="6"/>
      <pc:docMkLst>
        <pc:docMk/>
      </pc:docMkLst>
      <pc:sldChg chg="modSp">
        <pc:chgData name="Robert Gardner" userId="f842b6dd-5b76-4141-8210-a4596ef80412" providerId="ADAL" clId="{9028CBEE-A482-44AF-BA7B-9A9329989942}" dt="2021-12-03T07:56:41.258" v="5"/>
        <pc:sldMkLst>
          <pc:docMk/>
          <pc:sldMk cId="613157063" sldId="259"/>
        </pc:sldMkLst>
        <pc:graphicFrameChg chg="mod">
          <ac:chgData name="Robert Gardner" userId="f842b6dd-5b76-4141-8210-a4596ef80412" providerId="ADAL" clId="{9028CBEE-A482-44AF-BA7B-9A9329989942}" dt="2021-12-03T07:56:41.258" v="5"/>
          <ac:graphicFrameMkLst>
            <pc:docMk/>
            <pc:sldMk cId="613157063" sldId="259"/>
            <ac:graphicFrameMk id="4" creationId="{65780455-A274-4A5B-9F13-7CE791F46C03}"/>
          </ac:graphicFrameMkLst>
        </pc:graphicFrameChg>
      </pc:sldChg>
      <pc:sldChg chg="modSp">
        <pc:chgData name="Robert Gardner" userId="f842b6dd-5b76-4141-8210-a4596ef80412" providerId="ADAL" clId="{9028CBEE-A482-44AF-BA7B-9A9329989942}" dt="2021-12-03T07:56:35.994" v="4"/>
        <pc:sldMkLst>
          <pc:docMk/>
          <pc:sldMk cId="41300833" sldId="260"/>
        </pc:sldMkLst>
        <pc:graphicFrameChg chg="mod">
          <ac:chgData name="Robert Gardner" userId="f842b6dd-5b76-4141-8210-a4596ef80412" providerId="ADAL" clId="{9028CBEE-A482-44AF-BA7B-9A9329989942}" dt="2021-12-03T07:56:35.994" v="4"/>
          <ac:graphicFrameMkLst>
            <pc:docMk/>
            <pc:sldMk cId="41300833" sldId="260"/>
            <ac:graphicFrameMk id="4" creationId="{65780455-A274-4A5B-9F13-7CE791F46C03}"/>
          </ac:graphicFrameMkLst>
        </pc:graphicFrameChg>
      </pc:sldChg>
      <pc:sldChg chg="modSp">
        <pc:chgData name="Robert Gardner" userId="f842b6dd-5b76-4141-8210-a4596ef80412" providerId="ADAL" clId="{9028CBEE-A482-44AF-BA7B-9A9329989942}" dt="2021-12-03T07:56:24.669" v="3"/>
        <pc:sldMkLst>
          <pc:docMk/>
          <pc:sldMk cId="3346027380" sldId="261"/>
        </pc:sldMkLst>
        <pc:graphicFrameChg chg="mod">
          <ac:chgData name="Robert Gardner" userId="f842b6dd-5b76-4141-8210-a4596ef80412" providerId="ADAL" clId="{9028CBEE-A482-44AF-BA7B-9A9329989942}" dt="2021-12-03T07:56:24.669" v="3"/>
          <ac:graphicFrameMkLst>
            <pc:docMk/>
            <pc:sldMk cId="3346027380" sldId="261"/>
            <ac:graphicFrameMk id="4" creationId="{65780455-A274-4A5B-9F13-7CE791F46C03}"/>
          </ac:graphicFrameMkLst>
        </pc:graphicFrameChg>
      </pc:sldChg>
      <pc:sldChg chg="modSp add del">
        <pc:chgData name="Robert Gardner" userId="f842b6dd-5b76-4141-8210-a4596ef80412" providerId="ADAL" clId="{9028CBEE-A482-44AF-BA7B-9A9329989942}" dt="2021-12-03T07:56:12.700" v="2"/>
        <pc:sldMkLst>
          <pc:docMk/>
          <pc:sldMk cId="1214751869" sldId="262"/>
        </pc:sldMkLst>
        <pc:graphicFrameChg chg="mod">
          <ac:chgData name="Robert Gardner" userId="f842b6dd-5b76-4141-8210-a4596ef80412" providerId="ADAL" clId="{9028CBEE-A482-44AF-BA7B-9A9329989942}" dt="2021-12-03T07:56:12.700" v="2"/>
          <ac:graphicFrameMkLst>
            <pc:docMk/>
            <pc:sldMk cId="1214751869" sldId="262"/>
            <ac:graphicFrameMk id="4" creationId="{65780455-A274-4A5B-9F13-7CE791F46C03}"/>
          </ac:graphicFrameMkLst>
        </pc:graphicFrameChg>
      </pc:sldChg>
      <pc:sldChg chg="modSp">
        <pc:chgData name="Robert Gardner" userId="f842b6dd-5b76-4141-8210-a4596ef80412" providerId="ADAL" clId="{9028CBEE-A482-44AF-BA7B-9A9329989942}" dt="2021-12-03T07:56:48.969" v="6"/>
        <pc:sldMkLst>
          <pc:docMk/>
          <pc:sldMk cId="2969439312" sldId="263"/>
        </pc:sldMkLst>
        <pc:graphicFrameChg chg="mod">
          <ac:chgData name="Robert Gardner" userId="f842b6dd-5b76-4141-8210-a4596ef80412" providerId="ADAL" clId="{9028CBEE-A482-44AF-BA7B-9A9329989942}" dt="2021-12-03T07:56:48.969" v="6"/>
          <ac:graphicFrameMkLst>
            <pc:docMk/>
            <pc:sldMk cId="2969439312" sldId="263"/>
            <ac:graphicFrameMk id="4" creationId="{65780455-A274-4A5B-9F13-7CE791F46C0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8AF-9F09-4E02-895C-EF73A40C103A}" type="datetimeFigureOut">
              <a:rPr lang="en-GB" smtClean="0"/>
              <a:t>03/12/2021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0E70-86E1-4751-A9D1-7B760A015A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88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8AF-9F09-4E02-895C-EF73A40C103A}" type="datetimeFigureOut">
              <a:rPr lang="en-GB" smtClean="0"/>
              <a:t>03/12/2021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0E70-86E1-4751-A9D1-7B760A015A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54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8AF-9F09-4E02-895C-EF73A40C103A}" type="datetimeFigureOut">
              <a:rPr lang="en-GB" smtClean="0"/>
              <a:t>03/12/2021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0E70-86E1-4751-A9D1-7B760A015A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77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8AF-9F09-4E02-895C-EF73A40C103A}" type="datetimeFigureOut">
              <a:rPr lang="en-GB" smtClean="0"/>
              <a:t>03/12/2021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0E70-86E1-4751-A9D1-7B760A015A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64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8AF-9F09-4E02-895C-EF73A40C103A}" type="datetimeFigureOut">
              <a:rPr lang="en-GB" smtClean="0"/>
              <a:t>03/12/2021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0E70-86E1-4751-A9D1-7B760A015A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56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8AF-9F09-4E02-895C-EF73A40C103A}" type="datetimeFigureOut">
              <a:rPr lang="en-GB" smtClean="0"/>
              <a:t>03/12/2021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0E70-86E1-4751-A9D1-7B760A015A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03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8AF-9F09-4E02-895C-EF73A40C103A}" type="datetimeFigureOut">
              <a:rPr lang="en-GB" smtClean="0"/>
              <a:t>03/12/2021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0E70-86E1-4751-A9D1-7B760A015A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40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8AF-9F09-4E02-895C-EF73A40C103A}" type="datetimeFigureOut">
              <a:rPr lang="en-GB" smtClean="0"/>
              <a:t>03/12/2021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0E70-86E1-4751-A9D1-7B760A015A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20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8AF-9F09-4E02-895C-EF73A40C103A}" type="datetimeFigureOut">
              <a:rPr lang="en-GB" smtClean="0"/>
              <a:t>03/12/2021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0E70-86E1-4751-A9D1-7B760A015A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29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8AF-9F09-4E02-895C-EF73A40C103A}" type="datetimeFigureOut">
              <a:rPr lang="en-GB" smtClean="0"/>
              <a:t>03/12/2021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0E70-86E1-4751-A9D1-7B760A015A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50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8AF-9F09-4E02-895C-EF73A40C103A}" type="datetimeFigureOut">
              <a:rPr lang="en-GB" smtClean="0"/>
              <a:t>03/12/2021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0E70-86E1-4751-A9D1-7B760A015A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03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A68AF-9F09-4E02-895C-EF73A40C103A}" type="datetimeFigureOut">
              <a:rPr lang="en-GB" smtClean="0"/>
              <a:t>03/12/2021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0E70-86E1-4751-A9D1-7B760A015A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36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BCBF-BD17-408C-9FA3-43F527EDD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17" y="914400"/>
            <a:ext cx="6430968" cy="182614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sz="3600" b="1" dirty="0"/>
              <a:t>Y11 Mock Preparation </a:t>
            </a:r>
            <a:br>
              <a:rPr lang="en-GB" sz="3600" b="1" dirty="0"/>
            </a:br>
            <a:r>
              <a:rPr lang="en-GB" sz="3600" b="1" dirty="0"/>
              <a:t>Homework</a:t>
            </a:r>
            <a:br>
              <a:rPr lang="en-GB" sz="3600" b="1" dirty="0"/>
            </a:br>
            <a:br>
              <a:rPr lang="en-GB" sz="3600" b="1" dirty="0"/>
            </a:br>
            <a:r>
              <a:rPr lang="en-GB" sz="3600" b="1" dirty="0"/>
              <a:t>Weekly Focus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00942-1B1B-4D8A-8FC8-1CC262ADA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17" y="2867545"/>
            <a:ext cx="6430968" cy="622565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GB" sz="2400" dirty="0"/>
              <a:t>This booklet lists the homework focus each week for all of your subject area.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It covers the 5 weeks leading up to the mock exams.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It will help you to keep track of your homework each week.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Use it with your mock preparation planner to ensure you complete all homework – this homework is vital for your success in the mock exams and summer exams!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The mock exams begin on Monday the 7</a:t>
            </a:r>
            <a:r>
              <a:rPr lang="en-GB" sz="2400" baseline="30000" dirty="0"/>
              <a:t>th</a:t>
            </a:r>
            <a:r>
              <a:rPr lang="en-GB" sz="2400" dirty="0"/>
              <a:t> of February and will run </a:t>
            </a:r>
            <a:r>
              <a:rPr lang="en-GB" sz="2400"/>
              <a:t>for two weeks.</a:t>
            </a: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528F93-F8A4-4304-9BA6-5CE59F558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816" y="1074675"/>
            <a:ext cx="1094667" cy="1025711"/>
          </a:xfrm>
          <a:prstGeom prst="rect">
            <a:avLst/>
          </a:prstGeom>
        </p:spPr>
      </p:pic>
      <p:pic>
        <p:nvPicPr>
          <p:cNvPr id="2050" name="Picture 2" descr="By Failing to Prepare, You are Preparing to Fail - How to Get Out of Debt  Fast - And Then We Saved">
            <a:extLst>
              <a:ext uri="{FF2B5EF4-FFF2-40B4-BE49-F238E27FC236}">
                <a16:creationId xmlns:a16="http://schemas.microsoft.com/office/drawing/2014/main" id="{2FF131F6-7E0B-439F-8CBD-190CEBB89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4" y="9220201"/>
            <a:ext cx="2847187" cy="205739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eparation is KEY. 'They prepare…in the summer.' -Proverbs… | by  AngieBroks | Medium">
            <a:extLst>
              <a:ext uri="{FF2B5EF4-FFF2-40B4-BE49-F238E27FC236}">
                <a16:creationId xmlns:a16="http://schemas.microsoft.com/office/drawing/2014/main" id="{2159051D-2FD3-4ADE-B679-26495D9E3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1" y="9220201"/>
            <a:ext cx="2847185" cy="205739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49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2FC7C-78C8-41A5-BEB2-C082B70FC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1690A-3D72-4AE7-A08F-847296A2A8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780455-A274-4A5B-9F13-7CE791F46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443745"/>
              </p:ext>
            </p:extLst>
          </p:nvPr>
        </p:nvGraphicFramePr>
        <p:xfrm>
          <a:off x="73152" y="697311"/>
          <a:ext cx="6720840" cy="10550957"/>
        </p:xfrm>
        <a:graphic>
          <a:graphicData uri="http://schemas.openxmlformats.org/drawingml/2006/table">
            <a:tbl>
              <a:tblPr/>
              <a:tblGrid>
                <a:gridCol w="1234948">
                  <a:extLst>
                    <a:ext uri="{9D8B030D-6E8A-4147-A177-3AD203B41FA5}">
                      <a16:colId xmlns:a16="http://schemas.microsoft.com/office/drawing/2014/main" val="2297851999"/>
                    </a:ext>
                  </a:extLst>
                </a:gridCol>
                <a:gridCol w="5485892">
                  <a:extLst>
                    <a:ext uri="{9D8B030D-6E8A-4147-A177-3AD203B41FA5}">
                      <a16:colId xmlns:a16="http://schemas.microsoft.com/office/drawing/2014/main" val="2539018724"/>
                    </a:ext>
                  </a:extLst>
                </a:gridCol>
              </a:tblGrid>
              <a:tr h="941248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 1 </a:t>
                      </a:r>
                      <a:endParaRPr kumimoji="0" lang="en-GB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"/>
                      <a:endParaRPr lang="en-GB" sz="800" dirty="0">
                        <a:effectLst/>
                      </a:endParaRP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800" b="1" dirty="0">
                          <a:effectLst/>
                        </a:rPr>
                        <a:t>Set WB 03/01 Due WB 10/01</a:t>
                      </a:r>
                    </a:p>
                    <a:p>
                      <a:pPr rtl="0" fontAlgn="b"/>
                      <a:endParaRPr lang="en-GB" sz="1600" b="1" dirty="0">
                        <a:effectLst/>
                      </a:endParaRP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719979"/>
                  </a:ext>
                </a:extLst>
              </a:tr>
              <a:tr h="687743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Art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Coursework project 3 (mock). Visual develop in your sketchbook of your final outcome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12453"/>
                  </a:ext>
                </a:extLst>
              </a:tr>
              <a:tr h="466044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Biology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Biology 1-3. 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899387"/>
                  </a:ext>
                </a:extLst>
              </a:tr>
              <a:tr h="38833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Biology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Biology 1-3. 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652688"/>
                  </a:ext>
                </a:extLst>
              </a:tr>
              <a:tr h="466044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Chemistry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Session 1-3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90039"/>
                  </a:ext>
                </a:extLst>
              </a:tr>
              <a:tr h="466044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Chemistry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Session 1-3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755462"/>
                  </a:ext>
                </a:extLst>
              </a:tr>
              <a:tr h="466044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Computer Science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Programming Fundamentals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58669"/>
                  </a:ext>
                </a:extLst>
              </a:tr>
              <a:tr h="38833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DT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Materials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929083"/>
                  </a:ext>
                </a:extLst>
              </a:tr>
              <a:tr h="38833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Engineering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Q1a and 1b practice structure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26570"/>
                  </a:ext>
                </a:extLst>
              </a:tr>
              <a:tr h="38833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English Lang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Paper 2 Q1 and 2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816175"/>
                  </a:ext>
                </a:extLst>
              </a:tr>
              <a:tr h="38833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English Lit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Unseen Poetry 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867809"/>
                  </a:ext>
                </a:extLst>
              </a:tr>
              <a:tr h="38833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French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</a:rPr>
                        <a:t>Theme one: reading/translation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857655"/>
                  </a:ext>
                </a:extLst>
              </a:tr>
              <a:tr h="38833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Geography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Revision guide pages 61-63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540041"/>
                  </a:ext>
                </a:extLst>
              </a:tr>
              <a:tr h="36928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Hair and Beauty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Uv21578 - Understanding the H&amp;B Sector, exam 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4907"/>
                  </a:ext>
                </a:extLst>
              </a:tr>
              <a:tr h="38833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History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Medicine - Medieval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094461"/>
                  </a:ext>
                </a:extLst>
              </a:tr>
              <a:tr h="38833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Maths Higher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</a:rPr>
                        <a:t>Number: Hegarty tasks 53, 114, 126 and 139</a:t>
                      </a:r>
                    </a:p>
                  </a:txBody>
                  <a:tcPr marL="10716" marR="107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630850"/>
                  </a:ext>
                </a:extLst>
              </a:tr>
              <a:tr h="466044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Maths Foundation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</a:rPr>
                        <a:t>Number: Hegarty tasks 6, 77, 131 and 757</a:t>
                      </a:r>
                    </a:p>
                  </a:txBody>
                  <a:tcPr marL="10716" marR="107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644707"/>
                  </a:ext>
                </a:extLst>
              </a:tr>
              <a:tr h="46679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Music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A0S1 - Forms and Devices and AOS 2 - Music for Ensemble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230202"/>
                  </a:ext>
                </a:extLst>
              </a:tr>
              <a:tr h="466044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Physics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Energy and forces doing work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870621"/>
                  </a:ext>
                </a:extLst>
              </a:tr>
              <a:tr h="38833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Physics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Energy and forces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705817"/>
                  </a:ext>
                </a:extLst>
              </a:tr>
              <a:tr h="89562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RE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Revise all skill A vocabulary words in your revision guide. Mind map how Catholics and Evangelicals interpret the Bible and how the Bible was formed. Create flash cards/mind maps on: Abortion, Creation theories, Stewardship, Religious Art, Catholic Social Teaching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448080"/>
                  </a:ext>
                </a:extLst>
              </a:tr>
              <a:tr h="510641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Spanish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Theme one: reading/translation 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1797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1ACCBDA-CAC7-442A-BF8D-2026AC61D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092" y="943732"/>
            <a:ext cx="621115" cy="58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75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2FC7C-78C8-41A5-BEB2-C082B70FC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1690A-3D72-4AE7-A08F-847296A2A8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780455-A274-4A5B-9F13-7CE791F46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201788"/>
              </p:ext>
            </p:extLst>
          </p:nvPr>
        </p:nvGraphicFramePr>
        <p:xfrm>
          <a:off x="81712" y="626533"/>
          <a:ext cx="6694576" cy="10514470"/>
        </p:xfrm>
        <a:graphic>
          <a:graphicData uri="http://schemas.openxmlformats.org/drawingml/2006/table">
            <a:tbl>
              <a:tblPr/>
              <a:tblGrid>
                <a:gridCol w="1277188">
                  <a:extLst>
                    <a:ext uri="{9D8B030D-6E8A-4147-A177-3AD203B41FA5}">
                      <a16:colId xmlns:a16="http://schemas.microsoft.com/office/drawing/2014/main" val="2297851999"/>
                    </a:ext>
                  </a:extLst>
                </a:gridCol>
                <a:gridCol w="5417388">
                  <a:extLst>
                    <a:ext uri="{9D8B030D-6E8A-4147-A177-3AD203B41FA5}">
                      <a16:colId xmlns:a16="http://schemas.microsoft.com/office/drawing/2014/main" val="3875619282"/>
                    </a:ext>
                  </a:extLst>
                </a:gridCol>
              </a:tblGrid>
              <a:tr h="970648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 2 </a:t>
                      </a:r>
                      <a:endParaRPr kumimoji="0" lang="en-GB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"/>
                      <a:endParaRPr lang="en-GB" sz="1600" dirty="0">
                        <a:effectLst/>
                      </a:endParaRP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800" b="1" dirty="0">
                          <a:effectLst/>
                        </a:rPr>
                        <a:t>Set WB 10/01 Due WB 17/01</a:t>
                      </a:r>
                    </a:p>
                    <a:p>
                      <a:pPr rtl="0" fontAlgn="b"/>
                      <a:endParaRPr lang="en-GB" sz="1600" b="1" dirty="0">
                        <a:effectLst/>
                      </a:endParaRP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719979"/>
                  </a:ext>
                </a:extLst>
              </a:tr>
              <a:tr h="75655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Art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Coursework project 3 (mock). Visual develop in your sketchbook of your final outcome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12453"/>
                  </a:ext>
                </a:extLst>
              </a:tr>
              <a:tr h="48706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Biology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Biology 4-6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899387"/>
                  </a:ext>
                </a:extLst>
              </a:tr>
              <a:tr h="40585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Biology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Biology 4-6 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652688"/>
                  </a:ext>
                </a:extLst>
              </a:tr>
              <a:tr h="48706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Chemistry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Session 4-5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90039"/>
                  </a:ext>
                </a:extLst>
              </a:tr>
              <a:tr h="48706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Chemistry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Session 4-6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755462"/>
                  </a:ext>
                </a:extLst>
              </a:tr>
              <a:tr h="48706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Computer Science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Algorithms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58669"/>
                  </a:ext>
                </a:extLst>
              </a:tr>
              <a:tr h="40585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DT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Manufacturing processes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929083"/>
                  </a:ext>
                </a:extLst>
              </a:tr>
              <a:tr h="40585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Engineering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Q1c and 1d practice structure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26570"/>
                  </a:ext>
                </a:extLst>
              </a:tr>
              <a:tr h="40585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English Lang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Paper 2 Q3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816175"/>
                  </a:ext>
                </a:extLst>
              </a:tr>
              <a:tr h="40585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English Lit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An Inspector Calls Context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867809"/>
                  </a:ext>
                </a:extLst>
              </a:tr>
              <a:tr h="40585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French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</a:rPr>
                        <a:t>Theme two: reading/translation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857655"/>
                  </a:ext>
                </a:extLst>
              </a:tr>
              <a:tr h="40585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Geography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Revision guide pages 64-67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540041"/>
                  </a:ext>
                </a:extLst>
              </a:tr>
              <a:tr h="39238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Hair and Beauty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Hair &amp; Beauty Research Project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4907"/>
                  </a:ext>
                </a:extLst>
              </a:tr>
              <a:tr h="40585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History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Medicine - Renaissance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094461"/>
                  </a:ext>
                </a:extLst>
              </a:tr>
              <a:tr h="40585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Maths Higher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</a:rPr>
                        <a:t>Algebra: Hegarty tasks 236, 248, 275 and 326</a:t>
                      </a:r>
                    </a:p>
                  </a:txBody>
                  <a:tcPr marL="10716" marR="107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630850"/>
                  </a:ext>
                </a:extLst>
              </a:tr>
              <a:tr h="48706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Maths Foundation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</a:rPr>
                        <a:t>Algebra: Hegarty tasks 212, 223, 269 and 281</a:t>
                      </a:r>
                    </a:p>
                  </a:txBody>
                  <a:tcPr marL="10716" marR="107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644707"/>
                  </a:ext>
                </a:extLst>
              </a:tr>
              <a:tr h="52968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Music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AOS3 - Film Music and AOS4 - Pop Music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230202"/>
                  </a:ext>
                </a:extLst>
              </a:tr>
              <a:tr h="48706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Physics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Electricity and circuits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870621"/>
                  </a:ext>
                </a:extLst>
              </a:tr>
              <a:tr h="40585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Physics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Electricity circuits and static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705817"/>
                  </a:ext>
                </a:extLst>
              </a:tr>
              <a:tr h="47845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RE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Revise Good and Evil. Key Words: Theory, Pilgrimage, Free Will, Conscience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448080"/>
                  </a:ext>
                </a:extLst>
              </a:tr>
              <a:tr h="40585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Spanish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Theme two: reading/translation 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1797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8B3BC7C-AC92-451D-8797-FE6E49C89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092" y="943732"/>
            <a:ext cx="621115" cy="58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02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F1690A-3D72-4AE7-A08F-847296A2A8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780455-A274-4A5B-9F13-7CE791F46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34978"/>
              </p:ext>
            </p:extLst>
          </p:nvPr>
        </p:nvGraphicFramePr>
        <p:xfrm>
          <a:off x="81712" y="626533"/>
          <a:ext cx="6694576" cy="10498397"/>
        </p:xfrm>
        <a:graphic>
          <a:graphicData uri="http://schemas.openxmlformats.org/drawingml/2006/table">
            <a:tbl>
              <a:tblPr/>
              <a:tblGrid>
                <a:gridCol w="1277188">
                  <a:extLst>
                    <a:ext uri="{9D8B030D-6E8A-4147-A177-3AD203B41FA5}">
                      <a16:colId xmlns:a16="http://schemas.microsoft.com/office/drawing/2014/main" val="2297851999"/>
                    </a:ext>
                  </a:extLst>
                </a:gridCol>
                <a:gridCol w="5417388">
                  <a:extLst>
                    <a:ext uri="{9D8B030D-6E8A-4147-A177-3AD203B41FA5}">
                      <a16:colId xmlns:a16="http://schemas.microsoft.com/office/drawing/2014/main" val="2074107630"/>
                    </a:ext>
                  </a:extLst>
                </a:gridCol>
              </a:tblGrid>
              <a:tr h="932350">
                <a:tc>
                  <a:txBody>
                    <a:bodyPr/>
                    <a:lstStyle/>
                    <a:p>
                      <a:pPr rtl="0" fontAlgn="b"/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</a:rPr>
                        <a:t>Week 3 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800" b="1" dirty="0">
                          <a:effectLst/>
                        </a:rPr>
                        <a:t>Set WB 17/01 Due WB 24/01</a:t>
                      </a:r>
                    </a:p>
                    <a:p>
                      <a:pPr rtl="0" fontAlgn="b"/>
                      <a:endParaRPr lang="en-GB" sz="1600" b="1" dirty="0">
                        <a:effectLst/>
                      </a:endParaRP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719979"/>
                  </a:ext>
                </a:extLst>
              </a:tr>
              <a:tr h="701664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Art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Coursework project 3 (mock). Visual develop in your sketchbook of your final outcome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12453"/>
                  </a:ext>
                </a:extLst>
              </a:tr>
              <a:tr h="567320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Biology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Biology 7-9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899387"/>
                  </a:ext>
                </a:extLst>
              </a:tr>
              <a:tr h="36833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Biology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Biology 7-9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652688"/>
                  </a:ext>
                </a:extLst>
              </a:tr>
              <a:tr h="596863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Chemistry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Session 6-7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90039"/>
                  </a:ext>
                </a:extLst>
              </a:tr>
              <a:tr h="486495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Chemistry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Session 7-9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755462"/>
                  </a:ext>
                </a:extLst>
              </a:tr>
              <a:tr h="490162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Computer Science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Binary &amp; Hexadecimal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58669"/>
                  </a:ext>
                </a:extLst>
              </a:tr>
              <a:tr h="36833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DT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Material Sources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929083"/>
                  </a:ext>
                </a:extLst>
              </a:tr>
              <a:tr h="36833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Engineering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Q2a practice structure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26570"/>
                  </a:ext>
                </a:extLst>
              </a:tr>
              <a:tr h="36833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English Lang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Paper 2 Q4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816175"/>
                  </a:ext>
                </a:extLst>
              </a:tr>
              <a:tr h="36833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English Lit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An Inspector Calls Characters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867809"/>
                  </a:ext>
                </a:extLst>
              </a:tr>
              <a:tr h="36833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French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</a:rPr>
                        <a:t>Theme three: reading/translation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857655"/>
                  </a:ext>
                </a:extLst>
              </a:tr>
              <a:tr h="36833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Geography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Revision guide pages 68-70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540041"/>
                  </a:ext>
                </a:extLst>
              </a:tr>
              <a:tr h="53903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Hair and Beauty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Understand how to plan a research project in H&amp;B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4907"/>
                  </a:ext>
                </a:extLst>
              </a:tr>
              <a:tr h="36833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History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</a:rPr>
                        <a:t>Medicine </a:t>
                      </a:r>
                      <a:r>
                        <a:rPr lang="en-US" sz="1400">
                          <a:effectLst/>
                        </a:rPr>
                        <a:t>- Industrial</a:t>
                      </a:r>
                      <a:endParaRPr lang="en-US" sz="1400" dirty="0">
                        <a:effectLst/>
                      </a:endParaRPr>
                    </a:p>
                  </a:txBody>
                  <a:tcPr marL="10716" marR="107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094461"/>
                  </a:ext>
                </a:extLst>
              </a:tr>
              <a:tr h="36833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Maths Higher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</a:rPr>
                        <a:t>Geometry: Hegarty tasks 490, 562, 580 and 839</a:t>
                      </a:r>
                    </a:p>
                  </a:txBody>
                  <a:tcPr marL="10716" marR="107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630850"/>
                  </a:ext>
                </a:extLst>
              </a:tr>
              <a:tr h="61326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Maths Foundation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</a:rPr>
                        <a:t>Geometry: Hegarty tasks 490, 532, 630 and 655</a:t>
                      </a:r>
                    </a:p>
                  </a:txBody>
                  <a:tcPr marL="10716" marR="107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644707"/>
                  </a:ext>
                </a:extLst>
              </a:tr>
              <a:tr h="613735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Music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Listening in listening booklets for AOS1-4. Support from booklets and glossary if necessary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230202"/>
                  </a:ext>
                </a:extLst>
              </a:tr>
              <a:tr h="544775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Physics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Magnetism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870621"/>
                  </a:ext>
                </a:extLst>
              </a:tr>
              <a:tr h="36833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Physics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Magnetism and induction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705817"/>
                  </a:ext>
                </a:extLst>
              </a:tr>
              <a:tr h="486109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RE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Attach a source to reference for each of the topics on the sheet and learn all key words for test. Revise Judaism before Google Quiz assessment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448080"/>
                  </a:ext>
                </a:extLst>
              </a:tr>
              <a:tr h="243249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Spanish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Theme three: listening 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1797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CCAAC73-A0E8-4BEC-8177-2650F2876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092" y="943732"/>
            <a:ext cx="621115" cy="58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2FC7C-78C8-41A5-BEB2-C082B70FC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1690A-3D72-4AE7-A08F-847296A2A8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780455-A274-4A5B-9F13-7CE791F46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333851"/>
              </p:ext>
            </p:extLst>
          </p:nvPr>
        </p:nvGraphicFramePr>
        <p:xfrm>
          <a:off x="81712" y="626533"/>
          <a:ext cx="6694576" cy="10523106"/>
        </p:xfrm>
        <a:graphic>
          <a:graphicData uri="http://schemas.openxmlformats.org/drawingml/2006/table">
            <a:tbl>
              <a:tblPr/>
              <a:tblGrid>
                <a:gridCol w="1251788">
                  <a:extLst>
                    <a:ext uri="{9D8B030D-6E8A-4147-A177-3AD203B41FA5}">
                      <a16:colId xmlns:a16="http://schemas.microsoft.com/office/drawing/2014/main" val="2297851999"/>
                    </a:ext>
                  </a:extLst>
                </a:gridCol>
                <a:gridCol w="5442788">
                  <a:extLst>
                    <a:ext uri="{9D8B030D-6E8A-4147-A177-3AD203B41FA5}">
                      <a16:colId xmlns:a16="http://schemas.microsoft.com/office/drawing/2014/main" val="1373938276"/>
                    </a:ext>
                  </a:extLst>
                </a:gridCol>
              </a:tblGrid>
              <a:tr h="992807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  <a:endParaRPr kumimoji="0" lang="en-GB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"/>
                      <a:endParaRPr lang="en-GB" sz="1600" dirty="0">
                        <a:effectLst/>
                      </a:endParaRP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800" b="1" dirty="0">
                          <a:effectLst/>
                        </a:rPr>
                        <a:t>Set WB 24/01 Due WB 31/01</a:t>
                      </a:r>
                    </a:p>
                    <a:p>
                      <a:pPr rtl="0" fontAlgn="b"/>
                      <a:endParaRPr lang="en-GB" sz="1600" b="1" dirty="0">
                        <a:effectLst/>
                      </a:endParaRP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719979"/>
                  </a:ext>
                </a:extLst>
              </a:tr>
              <a:tr h="54812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Art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Coursework project 3 (mock). Visual develop in your sketchbook of your final outcome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12453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Biology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Biology 10-12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899387"/>
                  </a:ext>
                </a:extLst>
              </a:tr>
              <a:tr h="41390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Biology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Biology 10-12 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652688"/>
                  </a:ext>
                </a:extLst>
              </a:tr>
              <a:tr h="53831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Chemistry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Session 8-9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90039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Chemistry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Session 10-12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755462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Computer Science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Systems Architecture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58669"/>
                  </a:ext>
                </a:extLst>
              </a:tr>
              <a:tr h="41390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DT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Product life cycle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929083"/>
                  </a:ext>
                </a:extLst>
              </a:tr>
              <a:tr h="41390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Engineering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Q2b practice structure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26570"/>
                  </a:ext>
                </a:extLst>
              </a:tr>
              <a:tr h="41390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English Lang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Paper 2 Q5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816175"/>
                  </a:ext>
                </a:extLst>
              </a:tr>
              <a:tr h="41390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English Lit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An Inspector Calls Themes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867809"/>
                  </a:ext>
                </a:extLst>
              </a:tr>
              <a:tr h="41390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French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</a:rPr>
                        <a:t>Listening tasks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857655"/>
                  </a:ext>
                </a:extLst>
              </a:tr>
              <a:tr h="41390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Geography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r-FR" sz="1400" dirty="0">
                          <a:effectLst/>
                        </a:rPr>
                        <a:t>Revision guide pages 71-72 &amp; 74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540041"/>
                  </a:ext>
                </a:extLst>
              </a:tr>
              <a:tr h="41681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Hair and Beauty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History of Hair &amp; Beauty/Effectiveness of H&amp;B products and services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4907"/>
                  </a:ext>
                </a:extLst>
              </a:tr>
              <a:tr h="41390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History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Medicine - Modern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094461"/>
                  </a:ext>
                </a:extLst>
              </a:tr>
              <a:tr h="41390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Maths Higher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</a:rPr>
                        <a:t>Statistics &amp; Probability: Hegarty tasks 362, 408, 437 and 446</a:t>
                      </a:r>
                    </a:p>
                  </a:txBody>
                  <a:tcPr marL="10716" marR="107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630850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Maths Foundation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</a:rPr>
                        <a:t>Statistics &amp; Probability: Hegarty tasks 356, 384, 407 and 426</a:t>
                      </a:r>
                    </a:p>
                  </a:txBody>
                  <a:tcPr marL="10716" marR="107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644707"/>
                  </a:ext>
                </a:extLst>
              </a:tr>
              <a:tr h="398257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Music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Set Works 1 and 2 review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230202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Physics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The particle model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870621"/>
                  </a:ext>
                </a:extLst>
              </a:tr>
              <a:tr h="41390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Physics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The particle model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705817"/>
                  </a:ext>
                </a:extLst>
              </a:tr>
              <a:tr h="59217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RE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Task 1. Revise ACT key terms for test and Task 2. Revise ACT before Google Quiz assessment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448080"/>
                  </a:ext>
                </a:extLst>
              </a:tr>
              <a:tr h="41390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Spanish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Speaking tasks 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1797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EA89A42-9298-4880-893F-ED89B82AA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092" y="943732"/>
            <a:ext cx="621115" cy="58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15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2FC7C-78C8-41A5-BEB2-C082B70FC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1690A-3D72-4AE7-A08F-847296A2A8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780455-A274-4A5B-9F13-7CE791F46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709321"/>
              </p:ext>
            </p:extLst>
          </p:nvPr>
        </p:nvGraphicFramePr>
        <p:xfrm>
          <a:off x="81712" y="745067"/>
          <a:ext cx="6694576" cy="10086322"/>
        </p:xfrm>
        <a:graphic>
          <a:graphicData uri="http://schemas.openxmlformats.org/drawingml/2006/table">
            <a:tbl>
              <a:tblPr/>
              <a:tblGrid>
                <a:gridCol w="1226388">
                  <a:extLst>
                    <a:ext uri="{9D8B030D-6E8A-4147-A177-3AD203B41FA5}">
                      <a16:colId xmlns:a16="http://schemas.microsoft.com/office/drawing/2014/main" val="2297851999"/>
                    </a:ext>
                  </a:extLst>
                </a:gridCol>
                <a:gridCol w="5468188">
                  <a:extLst>
                    <a:ext uri="{9D8B030D-6E8A-4147-A177-3AD203B41FA5}">
                      <a16:colId xmlns:a16="http://schemas.microsoft.com/office/drawing/2014/main" val="3029152694"/>
                    </a:ext>
                  </a:extLst>
                </a:gridCol>
              </a:tblGrid>
              <a:tr h="940167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  <a:endParaRPr kumimoji="0" lang="en-GB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"/>
                      <a:endParaRPr lang="en-GB" sz="1600" dirty="0">
                        <a:effectLst/>
                      </a:endParaRP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800" b="1" dirty="0">
                          <a:effectLst/>
                        </a:rPr>
                        <a:t>Set WB 31/01 Due WB 07/02</a:t>
                      </a:r>
                    </a:p>
                    <a:p>
                      <a:pPr rtl="0" fontAlgn="b"/>
                      <a:endParaRPr lang="en-GB" sz="1600" b="1" dirty="0">
                        <a:effectLst/>
                      </a:endParaRP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719979"/>
                  </a:ext>
                </a:extLst>
              </a:tr>
              <a:tr h="583833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Art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Coursework project 3 (mock). Visual develop in your sketchbook of your final outcome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12453"/>
                  </a:ext>
                </a:extLst>
              </a:tr>
              <a:tr h="465830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Biology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Biology 13-15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899387"/>
                  </a:ext>
                </a:extLst>
              </a:tr>
              <a:tr h="38815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Biology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Biology 13-15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652688"/>
                  </a:ext>
                </a:extLst>
              </a:tr>
              <a:tr h="583773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Chemistry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session 10-12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90039"/>
                  </a:ext>
                </a:extLst>
              </a:tr>
              <a:tr h="340239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Chemistry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session 13-16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755462"/>
                  </a:ext>
                </a:extLst>
              </a:tr>
              <a:tr h="465830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Computer Science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Robust Programming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58669"/>
                  </a:ext>
                </a:extLst>
              </a:tr>
              <a:tr h="38815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DT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Designers and brands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929083"/>
                  </a:ext>
                </a:extLst>
              </a:tr>
              <a:tr h="38815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Engineering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Q3 practice structure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26570"/>
                  </a:ext>
                </a:extLst>
              </a:tr>
              <a:tr h="38815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English Lang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Paper 2 Q5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816175"/>
                  </a:ext>
                </a:extLst>
              </a:tr>
              <a:tr h="38815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English Lit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Unseen Poetry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867809"/>
                  </a:ext>
                </a:extLst>
              </a:tr>
              <a:tr h="38815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French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</a:rPr>
                        <a:t>Writing prompts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857655"/>
                  </a:ext>
                </a:extLst>
              </a:tr>
              <a:tr h="38815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Geography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Revision guide pages 75-78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540041"/>
                  </a:ext>
                </a:extLst>
              </a:tr>
              <a:tr h="296964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Hair and Beauty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Career opportunities in the H&amp;B industry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4907"/>
                  </a:ext>
                </a:extLst>
              </a:tr>
              <a:tr h="38815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History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Medicine – Factors/Exam technique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094461"/>
                  </a:ext>
                </a:extLst>
              </a:tr>
              <a:tr h="465605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Maths Higher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</a:rPr>
                        <a:t>Ratio &amp; Proportion: Hegarty Tasks 335, 336, 344 and 706</a:t>
                      </a:r>
                    </a:p>
                  </a:txBody>
                  <a:tcPr marL="10716" marR="107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630850"/>
                  </a:ext>
                </a:extLst>
              </a:tr>
              <a:tr h="465830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Maths Foundation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</a:rPr>
                        <a:t>Ratio &amp; Proportion: Hegarty tasks 329, 333, 339 and 705</a:t>
                      </a:r>
                    </a:p>
                  </a:txBody>
                  <a:tcPr marL="10716" marR="107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644707"/>
                  </a:ext>
                </a:extLst>
              </a:tr>
              <a:tr h="354525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Music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Listening examples in booklets AOS1-4 and set works. Set works priority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230202"/>
                  </a:ext>
                </a:extLst>
              </a:tr>
              <a:tr h="465830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Physics Combined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Forces and matter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870621"/>
                  </a:ext>
                </a:extLst>
              </a:tr>
              <a:tr h="38815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Physics Triple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Forces and matter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705817"/>
                  </a:ext>
                </a:extLst>
              </a:tr>
              <a:tr h="776316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RE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Task 1: Revise all key vocabulary for FCT, ACT and Judaism</a:t>
                      </a:r>
                    </a:p>
                    <a:p>
                      <a:pPr rtl="0" fontAlgn="b"/>
                      <a:r>
                        <a:rPr lang="en-US" sz="1400" dirty="0">
                          <a:effectLst/>
                        </a:rPr>
                        <a:t>Task 2: Choose 2 practice D skills from the list given and complete practice on these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448080"/>
                  </a:ext>
                </a:extLst>
              </a:tr>
              <a:tr h="388158"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b="1" i="1" dirty="0">
                          <a:effectLst/>
                        </a:rPr>
                        <a:t>Spanish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 dirty="0">
                          <a:effectLst/>
                        </a:rPr>
                        <a:t>Writing tasks</a:t>
                      </a:r>
                    </a:p>
                  </a:txBody>
                  <a:tcPr marL="5049" marR="50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1797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FE23E3E-E11F-4C87-B257-6B1459D87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092" y="943732"/>
            <a:ext cx="621115" cy="58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3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9B997-EB1D-40FC-BA1F-46B1114C8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6AD45-1591-4F7C-8C6F-9EC039699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87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53CAEA-D23F-49D0-9BA6-7BC0DB09F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816" y="1074675"/>
            <a:ext cx="1094667" cy="1025711"/>
          </a:xfrm>
          <a:prstGeom prst="rect">
            <a:avLst/>
          </a:prstGeom>
        </p:spPr>
      </p:pic>
      <p:pic>
        <p:nvPicPr>
          <p:cNvPr id="1026" name="Picture 2" descr="Effective preparation tips to crack NEET 2022">
            <a:extLst>
              <a:ext uri="{FF2B5EF4-FFF2-40B4-BE49-F238E27FC236}">
                <a16:creationId xmlns:a16="http://schemas.microsoft.com/office/drawing/2014/main" id="{FDF3FEA8-E24D-4CA0-AA72-D5229DD78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5338763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971EC2-8D05-4D0F-9656-FF41245DDB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6061" y="2709333"/>
            <a:ext cx="4465878" cy="5503334"/>
          </a:xfrm>
          <a:prstGeom prst="rect">
            <a:avLst/>
          </a:prstGeom>
          <a:effectLst>
            <a:glow rad="127000">
              <a:srgbClr val="0070C0"/>
            </a:glow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863859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080D8F82B3A43951022D396453623" ma:contentTypeVersion="13" ma:contentTypeDescription="Create a new document." ma:contentTypeScope="" ma:versionID="745d519f30c501b31e51318ba6c9847e">
  <xsd:schema xmlns:xsd="http://www.w3.org/2001/XMLSchema" xmlns:xs="http://www.w3.org/2001/XMLSchema" xmlns:p="http://schemas.microsoft.com/office/2006/metadata/properties" xmlns:ns3="3891857a-1e09-4b8d-9c8c-42136b5e23bf" xmlns:ns4="e6801161-a0a3-4582-b3bf-7fb4be5052db" targetNamespace="http://schemas.microsoft.com/office/2006/metadata/properties" ma:root="true" ma:fieldsID="144424538b8fca69fd3ed81653974248" ns3:_="" ns4:_="">
    <xsd:import namespace="3891857a-1e09-4b8d-9c8c-42136b5e23bf"/>
    <xsd:import namespace="e6801161-a0a3-4582-b3bf-7fb4be5052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1857a-1e09-4b8d-9c8c-42136b5e2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801161-a0a3-4582-b3bf-7fb4be5052d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340BDF-9DD6-41FE-A1CE-B3612E4C679A}">
  <ds:schemaRefs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e6801161-a0a3-4582-b3bf-7fb4be5052db"/>
    <ds:schemaRef ds:uri="http://schemas.microsoft.com/office/2006/documentManagement/types"/>
    <ds:schemaRef ds:uri="http://purl.org/dc/dcmitype/"/>
    <ds:schemaRef ds:uri="3891857a-1e09-4b8d-9c8c-42136b5e23bf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2AB0550-6116-4254-BFD3-33898F2085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20D937-0E0E-4E83-86B0-177DD91EE4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91857a-1e09-4b8d-9c8c-42136b5e23bf"/>
    <ds:schemaRef ds:uri="e6801161-a0a3-4582-b3bf-7fb4be5052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2704</TotalTime>
  <Words>973</Words>
  <Application>Microsoft Office PowerPoint</Application>
  <PresentationFormat>Widescreen</PresentationFormat>
  <Paragraphs>231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Y11 Mock Preparation  Homework  Weekly Focus Areas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Gardner</dc:creator>
  <cp:lastModifiedBy>Robert Gardner</cp:lastModifiedBy>
  <cp:revision>4</cp:revision>
  <dcterms:created xsi:type="dcterms:W3CDTF">2021-12-01T11:37:39Z</dcterms:created>
  <dcterms:modified xsi:type="dcterms:W3CDTF">2021-12-03T14:25:48Z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0x010100C63080D8F82B3A43951022D396453623</vt:lpwstr>
  </property>
</Properties>
</file>