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24940-1A64-C12A-AC2F-4B9FF7B1F5AE}" v="192" dt="2019-12-05T15:55:11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0" d="100"/>
          <a:sy n="90" d="100"/>
        </p:scale>
        <p:origin x="-1410" y="19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3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4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7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4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5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1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4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0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8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6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40C6DD-F557-424C-8317-A4CF950EF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42660"/>
              </p:ext>
            </p:extLst>
          </p:nvPr>
        </p:nvGraphicFramePr>
        <p:xfrm>
          <a:off x="166252" y="203984"/>
          <a:ext cx="6483922" cy="823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062">
                  <a:extLst>
                    <a:ext uri="{9D8B030D-6E8A-4147-A177-3AD203B41FA5}">
                      <a16:colId xmlns:a16="http://schemas.microsoft.com/office/drawing/2014/main" val="4043311355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1294567783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3947221702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3604037412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1177611540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3175289777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740832057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3413412954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209856527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361385066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949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0">
                <a:tc gridSpan="21">
                  <a:txBody>
                    <a:bodyPr/>
                    <a:lstStyle/>
                    <a:p>
                      <a:pPr algn="ctr" fontAlgn="auto"/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3 Engineering – Unit 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auto"/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214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Materials and Processes Matrix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​Injection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</a:rPr>
                        <a:t>Moulding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Blow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</a:rPr>
                        <a:t>Moulding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Casting​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Drilling​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Turning​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Milling​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3D printing​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Forging​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Pressing/Punching​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Extrusion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Drape forming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Vacuum</a:t>
                      </a:r>
                      <a:r>
                        <a:rPr lang="en-US" sz="7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forming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Powder metallurgy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Composite manufacture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Processing -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Recrystallisation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Processing - Work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harfening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Processing - Blending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Processing - Alloying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Processing - Machining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Automated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fibre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placement</a:t>
                      </a:r>
                    </a:p>
                  </a:txBody>
                  <a:tcPr marT="37148" marB="3714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730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Cast iron​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5324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Mild steel​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4465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Tool steel​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67353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Stainless steel​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23416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 err="1">
                          <a:effectLst/>
                        </a:rPr>
                        <a:t>Aluminium</a:t>
                      </a:r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97902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Brass​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10203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Copper​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01484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Tin​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17107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Zinc​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88390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Acrylic​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30288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HDPE​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14512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PET​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23076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HIPS​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16822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PVC​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08915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PP​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932825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Epoxy Resin​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29556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Urea</a:t>
                      </a:r>
                    </a:p>
                    <a:p>
                      <a:pPr fontAlgn="base"/>
                      <a:r>
                        <a:rPr lang="en-US" sz="700" dirty="0">
                          <a:effectLst/>
                        </a:rPr>
                        <a:t>Formaldehyde​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65724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Phenol</a:t>
                      </a:r>
                    </a:p>
                    <a:p>
                      <a:pPr fontAlgn="base"/>
                      <a:r>
                        <a:rPr lang="en-US" sz="700" dirty="0">
                          <a:effectLst/>
                        </a:rPr>
                        <a:t>Formaldehyde​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825148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Polyester resin​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04618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Alumina​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68500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Beryllia​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89302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Magnesia​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71191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Zirconia​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455613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Boron Carbide​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97679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Silicon Carbide​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7467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>
                          <a:effectLst/>
                        </a:rPr>
                        <a:t>Silicon Nitride​</a:t>
                      </a:r>
                      <a:endParaRPr lang="en-US" sz="150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39807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Zirconium dioxide​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380868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GRP​</a:t>
                      </a:r>
                      <a:endParaRPr lang="en-US" sz="15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>
                          <a:effectLst/>
                        </a:rPr>
                        <a:t>​</a:t>
                      </a:r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700" dirty="0">
                          <a:effectLst/>
                        </a:rPr>
                        <a:t>​</a:t>
                      </a:r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04309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CRP</a:t>
                      </a: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Kevlar</a:t>
                      </a: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Reinforced concrete</a:t>
                      </a: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 err="1">
                          <a:effectLst/>
                        </a:rPr>
                        <a:t>Tufnols</a:t>
                      </a:r>
                      <a:endParaRPr lang="en-US" sz="7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>
                          <a:effectLst/>
                        </a:rPr>
                        <a:t>Plastic laminates</a:t>
                      </a: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fontAlgn="base"/>
                      <a:r>
                        <a:rPr lang="en-US" sz="700" dirty="0" err="1">
                          <a:effectLst/>
                        </a:rPr>
                        <a:t>Cermets</a:t>
                      </a:r>
                      <a:endParaRPr lang="en-US" sz="700" dirty="0">
                        <a:effectLst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76781"/>
              </p:ext>
            </p:extLst>
          </p:nvPr>
        </p:nvGraphicFramePr>
        <p:xfrm>
          <a:off x="160361" y="8560558"/>
          <a:ext cx="6499746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Product: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Material options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Process Options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22731"/>
              </p:ext>
            </p:extLst>
          </p:nvPr>
        </p:nvGraphicFramePr>
        <p:xfrm>
          <a:off x="179411" y="197608"/>
          <a:ext cx="6499746" cy="952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674">
                <a:tc gridSpan="2"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Product: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674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Material options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Process Options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59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02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702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Disadvantages: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Disadvantages: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59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02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02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Disadvantages: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Disadvantages: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59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7702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7021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Disadvantages: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Disadvantages: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903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Summary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9097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Material selection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and Justification</a:t>
                      </a: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Material selection and Justification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95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445</Words>
  <Application>Microsoft Office PowerPoint</Application>
  <PresentationFormat>A4 Paper (210x297 mm)</PresentationFormat>
  <Paragraphs>362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Woodhouse</dc:creator>
  <cp:lastModifiedBy>V Woodhouse</cp:lastModifiedBy>
  <cp:revision>18</cp:revision>
  <dcterms:created xsi:type="dcterms:W3CDTF">2019-12-05T15:53:57Z</dcterms:created>
  <dcterms:modified xsi:type="dcterms:W3CDTF">2020-06-18T12:48:08Z</dcterms:modified>
</cp:coreProperties>
</file>